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74" r:id="rId2"/>
    <p:sldId id="261" r:id="rId3"/>
    <p:sldId id="268" r:id="rId4"/>
    <p:sldId id="272" r:id="rId5"/>
    <p:sldId id="269" r:id="rId6"/>
    <p:sldId id="270" r:id="rId7"/>
    <p:sldId id="273" r:id="rId8"/>
    <p:sldId id="257" r:id="rId9"/>
    <p:sldId id="263" r:id="rId10"/>
    <p:sldId id="262" r:id="rId11"/>
    <p:sldId id="265" r:id="rId12"/>
    <p:sldId id="25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6681F-A704-43DE-807A-291C68DE134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933340-B0B2-477A-9E30-D142FA2068B0}">
      <dgm:prSet/>
      <dgm:spPr/>
      <dgm:t>
        <a:bodyPr/>
        <a:lstStyle/>
        <a:p>
          <a:r>
            <a:rPr lang="nb-NO"/>
            <a:t>2016	3931</a:t>
          </a:r>
          <a:endParaRPr lang="en-US"/>
        </a:p>
      </dgm:t>
    </dgm:pt>
    <dgm:pt modelId="{81318FBC-48FB-48E0-B20F-3097B519F0E4}" type="parTrans" cxnId="{786C31C0-35CB-43F6-A3FB-38B2FE76FD75}">
      <dgm:prSet/>
      <dgm:spPr/>
      <dgm:t>
        <a:bodyPr/>
        <a:lstStyle/>
        <a:p>
          <a:endParaRPr lang="en-US"/>
        </a:p>
      </dgm:t>
    </dgm:pt>
    <dgm:pt modelId="{F7123926-30B3-4560-9118-A30199103E7F}" type="sibTrans" cxnId="{786C31C0-35CB-43F6-A3FB-38B2FE76FD75}">
      <dgm:prSet/>
      <dgm:spPr/>
      <dgm:t>
        <a:bodyPr/>
        <a:lstStyle/>
        <a:p>
          <a:endParaRPr lang="en-US"/>
        </a:p>
      </dgm:t>
    </dgm:pt>
    <dgm:pt modelId="{8913721F-388D-44EC-9A40-4F1F431603DF}">
      <dgm:prSet/>
      <dgm:spPr/>
      <dgm:t>
        <a:bodyPr/>
        <a:lstStyle/>
        <a:p>
          <a:r>
            <a:rPr lang="nb-NO"/>
            <a:t>2019	6668</a:t>
          </a:r>
          <a:endParaRPr lang="en-US"/>
        </a:p>
      </dgm:t>
    </dgm:pt>
    <dgm:pt modelId="{0F837D2D-3FBC-4E6E-AC70-C051941CAA8A}" type="parTrans" cxnId="{BBB94414-9FAE-470B-B618-13D32B444263}">
      <dgm:prSet/>
      <dgm:spPr/>
      <dgm:t>
        <a:bodyPr/>
        <a:lstStyle/>
        <a:p>
          <a:endParaRPr lang="en-US"/>
        </a:p>
      </dgm:t>
    </dgm:pt>
    <dgm:pt modelId="{42464AAC-74E1-4D19-85E4-1E9A0471D497}" type="sibTrans" cxnId="{BBB94414-9FAE-470B-B618-13D32B444263}">
      <dgm:prSet/>
      <dgm:spPr/>
      <dgm:t>
        <a:bodyPr/>
        <a:lstStyle/>
        <a:p>
          <a:endParaRPr lang="en-US"/>
        </a:p>
      </dgm:t>
    </dgm:pt>
    <dgm:pt modelId="{B2DF4607-253A-4A8D-A950-9BAB859DFE02}">
      <dgm:prSet/>
      <dgm:spPr/>
      <dgm:t>
        <a:bodyPr/>
        <a:lstStyle/>
        <a:p>
          <a:r>
            <a:rPr lang="nb-NO"/>
            <a:t>2021	6722</a:t>
          </a:r>
          <a:endParaRPr lang="en-US"/>
        </a:p>
      </dgm:t>
    </dgm:pt>
    <dgm:pt modelId="{F1A0700B-CB1B-4167-8655-938454FA7E8B}" type="parTrans" cxnId="{2E95348B-D667-4BB0-BD85-49D2BE05A4E1}">
      <dgm:prSet/>
      <dgm:spPr/>
      <dgm:t>
        <a:bodyPr/>
        <a:lstStyle/>
        <a:p>
          <a:endParaRPr lang="en-US"/>
        </a:p>
      </dgm:t>
    </dgm:pt>
    <dgm:pt modelId="{0ABBE035-BA0E-47BF-9B4D-9C2AE8D6228B}" type="sibTrans" cxnId="{2E95348B-D667-4BB0-BD85-49D2BE05A4E1}">
      <dgm:prSet/>
      <dgm:spPr/>
      <dgm:t>
        <a:bodyPr/>
        <a:lstStyle/>
        <a:p>
          <a:endParaRPr lang="en-US"/>
        </a:p>
      </dgm:t>
    </dgm:pt>
    <dgm:pt modelId="{B3F1D70A-C55B-4FC0-AE44-7BDC18FFC4A0}">
      <dgm:prSet/>
      <dgm:spPr/>
      <dgm:t>
        <a:bodyPr/>
        <a:lstStyle/>
        <a:p>
          <a:r>
            <a:rPr lang="nb-NO"/>
            <a:t>2022	7639</a:t>
          </a:r>
          <a:endParaRPr lang="en-US"/>
        </a:p>
      </dgm:t>
    </dgm:pt>
    <dgm:pt modelId="{F2DB5B56-2243-4E3E-8606-18EB615B2B36}" type="parTrans" cxnId="{AB36BEB1-607F-4D60-9628-CA073D37FF60}">
      <dgm:prSet/>
      <dgm:spPr/>
      <dgm:t>
        <a:bodyPr/>
        <a:lstStyle/>
        <a:p>
          <a:endParaRPr lang="en-US"/>
        </a:p>
      </dgm:t>
    </dgm:pt>
    <dgm:pt modelId="{5126C4DB-3775-4B9E-BC9C-AA8B3F4875FF}" type="sibTrans" cxnId="{AB36BEB1-607F-4D60-9628-CA073D37FF60}">
      <dgm:prSet/>
      <dgm:spPr/>
      <dgm:t>
        <a:bodyPr/>
        <a:lstStyle/>
        <a:p>
          <a:endParaRPr lang="en-US"/>
        </a:p>
      </dgm:t>
    </dgm:pt>
    <dgm:pt modelId="{790D0A87-E46B-4617-8BC7-542D2D712B05}">
      <dgm:prSet/>
      <dgm:spPr/>
      <dgm:t>
        <a:bodyPr/>
        <a:lstStyle/>
        <a:p>
          <a:r>
            <a:rPr lang="nb-NO"/>
            <a:t>2023	8174</a:t>
          </a:r>
          <a:endParaRPr lang="en-US"/>
        </a:p>
      </dgm:t>
    </dgm:pt>
    <dgm:pt modelId="{6EF1546B-B5BC-43A9-9E29-1810B78095F1}" type="parTrans" cxnId="{407869DD-C1AB-438C-8679-48BD504A6081}">
      <dgm:prSet/>
      <dgm:spPr/>
      <dgm:t>
        <a:bodyPr/>
        <a:lstStyle/>
        <a:p>
          <a:endParaRPr lang="en-US"/>
        </a:p>
      </dgm:t>
    </dgm:pt>
    <dgm:pt modelId="{43223545-D4A3-430E-9698-B54FED396E98}" type="sibTrans" cxnId="{407869DD-C1AB-438C-8679-48BD504A6081}">
      <dgm:prSet/>
      <dgm:spPr/>
      <dgm:t>
        <a:bodyPr/>
        <a:lstStyle/>
        <a:p>
          <a:endParaRPr lang="en-US"/>
        </a:p>
      </dgm:t>
    </dgm:pt>
    <dgm:pt modelId="{8395C088-343E-49FB-B7EF-2F41B9E2C8ED}">
      <dgm:prSet/>
      <dgm:spPr/>
      <dgm:t>
        <a:bodyPr/>
        <a:lstStyle/>
        <a:p>
          <a:r>
            <a:rPr lang="nb-NO"/>
            <a:t>2024	8345 </a:t>
          </a:r>
          <a:endParaRPr lang="en-US"/>
        </a:p>
      </dgm:t>
    </dgm:pt>
    <dgm:pt modelId="{727EE413-A4A5-4AC6-96A8-1FA1ABC66142}" type="parTrans" cxnId="{98670AA5-244F-4837-A2AD-588E24F57C27}">
      <dgm:prSet/>
      <dgm:spPr/>
      <dgm:t>
        <a:bodyPr/>
        <a:lstStyle/>
        <a:p>
          <a:endParaRPr lang="en-US"/>
        </a:p>
      </dgm:t>
    </dgm:pt>
    <dgm:pt modelId="{D16F276F-060A-4293-8785-7AB33728790F}" type="sibTrans" cxnId="{98670AA5-244F-4837-A2AD-588E24F57C27}">
      <dgm:prSet/>
      <dgm:spPr/>
      <dgm:t>
        <a:bodyPr/>
        <a:lstStyle/>
        <a:p>
          <a:endParaRPr lang="en-US"/>
        </a:p>
      </dgm:t>
    </dgm:pt>
    <dgm:pt modelId="{F808A87D-7471-4C59-A9C8-2B70D6B121DA}" type="pres">
      <dgm:prSet presAssocID="{F376681F-A704-43DE-807A-291C68DE1341}" presName="linear" presStyleCnt="0">
        <dgm:presLayoutVars>
          <dgm:animLvl val="lvl"/>
          <dgm:resizeHandles val="exact"/>
        </dgm:presLayoutVars>
      </dgm:prSet>
      <dgm:spPr/>
    </dgm:pt>
    <dgm:pt modelId="{F592540C-4E7E-41E5-B867-255D8FA12D57}" type="pres">
      <dgm:prSet presAssocID="{7C933340-B0B2-477A-9E30-D142FA2068B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CDD3951-E827-4E56-9C8E-5A7D2612AC1C}" type="pres">
      <dgm:prSet presAssocID="{F7123926-30B3-4560-9118-A30199103E7F}" presName="spacer" presStyleCnt="0"/>
      <dgm:spPr/>
    </dgm:pt>
    <dgm:pt modelId="{06933BF5-AEE6-4723-9FED-702FC362B69F}" type="pres">
      <dgm:prSet presAssocID="{8913721F-388D-44EC-9A40-4F1F431603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0AD78D0-0655-40D0-97E9-F31E1E661C31}" type="pres">
      <dgm:prSet presAssocID="{42464AAC-74E1-4D19-85E4-1E9A0471D497}" presName="spacer" presStyleCnt="0"/>
      <dgm:spPr/>
    </dgm:pt>
    <dgm:pt modelId="{8DF83EEA-55DF-430D-A65B-B65B5A704744}" type="pres">
      <dgm:prSet presAssocID="{B2DF4607-253A-4A8D-A950-9BAB859DFE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768885-C759-4359-9298-211C4FF0A7DD}" type="pres">
      <dgm:prSet presAssocID="{0ABBE035-BA0E-47BF-9B4D-9C2AE8D6228B}" presName="spacer" presStyleCnt="0"/>
      <dgm:spPr/>
    </dgm:pt>
    <dgm:pt modelId="{E8ADF170-191C-436F-A89E-FE851E6F8C74}" type="pres">
      <dgm:prSet presAssocID="{B3F1D70A-C55B-4FC0-AE44-7BDC18FFC4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516725-DC56-4203-9C5E-A68B09F9E4FC}" type="pres">
      <dgm:prSet presAssocID="{5126C4DB-3775-4B9E-BC9C-AA8B3F4875FF}" presName="spacer" presStyleCnt="0"/>
      <dgm:spPr/>
    </dgm:pt>
    <dgm:pt modelId="{75812F30-3137-4EF6-8A60-79F5448A7ACD}" type="pres">
      <dgm:prSet presAssocID="{790D0A87-E46B-4617-8BC7-542D2D712B0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9CF8998-FFEE-4020-AD5B-EB60B522CFC4}" type="pres">
      <dgm:prSet presAssocID="{43223545-D4A3-430E-9698-B54FED396E98}" presName="spacer" presStyleCnt="0"/>
      <dgm:spPr/>
    </dgm:pt>
    <dgm:pt modelId="{5358B1BC-CFBA-43B0-A2CA-E55804D73D07}" type="pres">
      <dgm:prSet presAssocID="{8395C088-343E-49FB-B7EF-2F41B9E2C8E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A1CC010-8200-4398-ACAF-0A9CC868FD8C}" type="presOf" srcId="{B3F1D70A-C55B-4FC0-AE44-7BDC18FFC4A0}" destId="{E8ADF170-191C-436F-A89E-FE851E6F8C74}" srcOrd="0" destOrd="0" presId="urn:microsoft.com/office/officeart/2005/8/layout/vList2"/>
    <dgm:cxn modelId="{BBB94414-9FAE-470B-B618-13D32B444263}" srcId="{F376681F-A704-43DE-807A-291C68DE1341}" destId="{8913721F-388D-44EC-9A40-4F1F431603DF}" srcOrd="1" destOrd="0" parTransId="{0F837D2D-3FBC-4E6E-AC70-C051941CAA8A}" sibTransId="{42464AAC-74E1-4D19-85E4-1E9A0471D497}"/>
    <dgm:cxn modelId="{EA6B7315-C59E-4D91-B249-C59AFBF31F33}" type="presOf" srcId="{7C933340-B0B2-477A-9E30-D142FA2068B0}" destId="{F592540C-4E7E-41E5-B867-255D8FA12D57}" srcOrd="0" destOrd="0" presId="urn:microsoft.com/office/officeart/2005/8/layout/vList2"/>
    <dgm:cxn modelId="{AECFB429-C7A8-4CEF-84C8-773CAACC672B}" type="presOf" srcId="{B2DF4607-253A-4A8D-A950-9BAB859DFE02}" destId="{8DF83EEA-55DF-430D-A65B-B65B5A704744}" srcOrd="0" destOrd="0" presId="urn:microsoft.com/office/officeart/2005/8/layout/vList2"/>
    <dgm:cxn modelId="{FB1B9468-00A9-49EA-9E05-29F3B93550CA}" type="presOf" srcId="{8395C088-343E-49FB-B7EF-2F41B9E2C8ED}" destId="{5358B1BC-CFBA-43B0-A2CA-E55804D73D07}" srcOrd="0" destOrd="0" presId="urn:microsoft.com/office/officeart/2005/8/layout/vList2"/>
    <dgm:cxn modelId="{4182D182-5BBB-4DA0-AE21-EB49353156C2}" type="presOf" srcId="{790D0A87-E46B-4617-8BC7-542D2D712B05}" destId="{75812F30-3137-4EF6-8A60-79F5448A7ACD}" srcOrd="0" destOrd="0" presId="urn:microsoft.com/office/officeart/2005/8/layout/vList2"/>
    <dgm:cxn modelId="{2E95348B-D667-4BB0-BD85-49D2BE05A4E1}" srcId="{F376681F-A704-43DE-807A-291C68DE1341}" destId="{B2DF4607-253A-4A8D-A950-9BAB859DFE02}" srcOrd="2" destOrd="0" parTransId="{F1A0700B-CB1B-4167-8655-938454FA7E8B}" sibTransId="{0ABBE035-BA0E-47BF-9B4D-9C2AE8D6228B}"/>
    <dgm:cxn modelId="{4EAC0D94-B035-443E-A5A9-107F5020644E}" type="presOf" srcId="{8913721F-388D-44EC-9A40-4F1F431603DF}" destId="{06933BF5-AEE6-4723-9FED-702FC362B69F}" srcOrd="0" destOrd="0" presId="urn:microsoft.com/office/officeart/2005/8/layout/vList2"/>
    <dgm:cxn modelId="{98670AA5-244F-4837-A2AD-588E24F57C27}" srcId="{F376681F-A704-43DE-807A-291C68DE1341}" destId="{8395C088-343E-49FB-B7EF-2F41B9E2C8ED}" srcOrd="5" destOrd="0" parTransId="{727EE413-A4A5-4AC6-96A8-1FA1ABC66142}" sibTransId="{D16F276F-060A-4293-8785-7AB33728790F}"/>
    <dgm:cxn modelId="{AB36BEB1-607F-4D60-9628-CA073D37FF60}" srcId="{F376681F-A704-43DE-807A-291C68DE1341}" destId="{B3F1D70A-C55B-4FC0-AE44-7BDC18FFC4A0}" srcOrd="3" destOrd="0" parTransId="{F2DB5B56-2243-4E3E-8606-18EB615B2B36}" sibTransId="{5126C4DB-3775-4B9E-BC9C-AA8B3F4875FF}"/>
    <dgm:cxn modelId="{786C31C0-35CB-43F6-A3FB-38B2FE76FD75}" srcId="{F376681F-A704-43DE-807A-291C68DE1341}" destId="{7C933340-B0B2-477A-9E30-D142FA2068B0}" srcOrd="0" destOrd="0" parTransId="{81318FBC-48FB-48E0-B20F-3097B519F0E4}" sibTransId="{F7123926-30B3-4560-9118-A30199103E7F}"/>
    <dgm:cxn modelId="{D508E8D0-E186-4BED-8DD8-D17FD43F8BE9}" type="presOf" srcId="{F376681F-A704-43DE-807A-291C68DE1341}" destId="{F808A87D-7471-4C59-A9C8-2B70D6B121DA}" srcOrd="0" destOrd="0" presId="urn:microsoft.com/office/officeart/2005/8/layout/vList2"/>
    <dgm:cxn modelId="{407869DD-C1AB-438C-8679-48BD504A6081}" srcId="{F376681F-A704-43DE-807A-291C68DE1341}" destId="{790D0A87-E46B-4617-8BC7-542D2D712B05}" srcOrd="4" destOrd="0" parTransId="{6EF1546B-B5BC-43A9-9E29-1810B78095F1}" sibTransId="{43223545-D4A3-430E-9698-B54FED396E98}"/>
    <dgm:cxn modelId="{AC4DDD39-EA8C-4143-BB37-47CBDE7ECA65}" type="presParOf" srcId="{F808A87D-7471-4C59-A9C8-2B70D6B121DA}" destId="{F592540C-4E7E-41E5-B867-255D8FA12D57}" srcOrd="0" destOrd="0" presId="urn:microsoft.com/office/officeart/2005/8/layout/vList2"/>
    <dgm:cxn modelId="{054E3B73-16DF-472A-AE16-8B0941C8BF7F}" type="presParOf" srcId="{F808A87D-7471-4C59-A9C8-2B70D6B121DA}" destId="{CCDD3951-E827-4E56-9C8E-5A7D2612AC1C}" srcOrd="1" destOrd="0" presId="urn:microsoft.com/office/officeart/2005/8/layout/vList2"/>
    <dgm:cxn modelId="{37453BD7-1B45-43B9-AB27-345839CECC78}" type="presParOf" srcId="{F808A87D-7471-4C59-A9C8-2B70D6B121DA}" destId="{06933BF5-AEE6-4723-9FED-702FC362B69F}" srcOrd="2" destOrd="0" presId="urn:microsoft.com/office/officeart/2005/8/layout/vList2"/>
    <dgm:cxn modelId="{1C6FD615-C281-41B0-9552-FEA78B14D5FE}" type="presParOf" srcId="{F808A87D-7471-4C59-A9C8-2B70D6B121DA}" destId="{F0AD78D0-0655-40D0-97E9-F31E1E661C31}" srcOrd="3" destOrd="0" presId="urn:microsoft.com/office/officeart/2005/8/layout/vList2"/>
    <dgm:cxn modelId="{F9817CC5-8E10-440C-9EE0-3C791539E84D}" type="presParOf" srcId="{F808A87D-7471-4C59-A9C8-2B70D6B121DA}" destId="{8DF83EEA-55DF-430D-A65B-B65B5A704744}" srcOrd="4" destOrd="0" presId="urn:microsoft.com/office/officeart/2005/8/layout/vList2"/>
    <dgm:cxn modelId="{68D570B9-4B71-4F9A-A9A5-7B834F4650BC}" type="presParOf" srcId="{F808A87D-7471-4C59-A9C8-2B70D6B121DA}" destId="{92768885-C759-4359-9298-211C4FF0A7DD}" srcOrd="5" destOrd="0" presId="urn:microsoft.com/office/officeart/2005/8/layout/vList2"/>
    <dgm:cxn modelId="{9F053344-5D00-4A2A-88AB-D3833696BE65}" type="presParOf" srcId="{F808A87D-7471-4C59-A9C8-2B70D6B121DA}" destId="{E8ADF170-191C-436F-A89E-FE851E6F8C74}" srcOrd="6" destOrd="0" presId="urn:microsoft.com/office/officeart/2005/8/layout/vList2"/>
    <dgm:cxn modelId="{6688F8CD-333C-4847-B481-0F14C29DFFB3}" type="presParOf" srcId="{F808A87D-7471-4C59-A9C8-2B70D6B121DA}" destId="{F1516725-DC56-4203-9C5E-A68B09F9E4FC}" srcOrd="7" destOrd="0" presId="urn:microsoft.com/office/officeart/2005/8/layout/vList2"/>
    <dgm:cxn modelId="{B039A1BB-42E6-4E42-8F4D-E7E6FC21D394}" type="presParOf" srcId="{F808A87D-7471-4C59-A9C8-2B70D6B121DA}" destId="{75812F30-3137-4EF6-8A60-79F5448A7ACD}" srcOrd="8" destOrd="0" presId="urn:microsoft.com/office/officeart/2005/8/layout/vList2"/>
    <dgm:cxn modelId="{22DF2647-54C5-453B-A434-3A8A06B958E9}" type="presParOf" srcId="{F808A87D-7471-4C59-A9C8-2B70D6B121DA}" destId="{89CF8998-FFEE-4020-AD5B-EB60B522CFC4}" srcOrd="9" destOrd="0" presId="urn:microsoft.com/office/officeart/2005/8/layout/vList2"/>
    <dgm:cxn modelId="{3205B761-3878-46A9-95EA-D814C17A5FB1}" type="presParOf" srcId="{F808A87D-7471-4C59-A9C8-2B70D6B121DA}" destId="{5358B1BC-CFBA-43B0-A2CA-E55804D73D0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DAA94-406D-45D9-8D07-C20112B55F4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C9CA6A-7935-442C-A304-D3C5447EE7DF}">
      <dgm:prSet/>
      <dgm:spPr/>
      <dgm:t>
        <a:bodyPr/>
        <a:lstStyle/>
        <a:p>
          <a:r>
            <a:rPr lang="nb-NO"/>
            <a:t>Skolebygging </a:t>
          </a:r>
          <a:r>
            <a:rPr lang="fr-BE"/>
            <a:t>m/ innredning </a:t>
          </a:r>
          <a:endParaRPr lang="en-US"/>
        </a:p>
      </dgm:t>
    </dgm:pt>
    <dgm:pt modelId="{9E7E8E10-81FB-46A6-AA99-C97DD5FCEA8E}" type="parTrans" cxnId="{E5C3C5A9-D368-476C-B043-ADBAB02309A1}">
      <dgm:prSet/>
      <dgm:spPr/>
      <dgm:t>
        <a:bodyPr/>
        <a:lstStyle/>
        <a:p>
          <a:endParaRPr lang="en-US"/>
        </a:p>
      </dgm:t>
    </dgm:pt>
    <dgm:pt modelId="{8E4EEAB4-0858-463F-ABFA-2EB936B0E9CD}" type="sibTrans" cxnId="{E5C3C5A9-D368-476C-B043-ADBAB02309A1}">
      <dgm:prSet/>
      <dgm:spPr/>
      <dgm:t>
        <a:bodyPr/>
        <a:lstStyle/>
        <a:p>
          <a:endParaRPr lang="en-US"/>
        </a:p>
      </dgm:t>
    </dgm:pt>
    <dgm:pt modelId="{B72CB4ED-C313-47B6-A38C-ACD3515BD98B}">
      <dgm:prSet/>
      <dgm:spPr/>
      <dgm:t>
        <a:bodyPr/>
        <a:lstStyle/>
        <a:p>
          <a:r>
            <a:rPr lang="nb-NO"/>
            <a:t>PC-prosjekt </a:t>
          </a:r>
          <a:endParaRPr lang="en-US"/>
        </a:p>
      </dgm:t>
    </dgm:pt>
    <dgm:pt modelId="{BA2F76CB-A56C-464F-9ECA-8B8B5A9A3E0E}" type="parTrans" cxnId="{E9CFB75F-DE2A-4FD8-B120-9752FB4A9F91}">
      <dgm:prSet/>
      <dgm:spPr/>
      <dgm:t>
        <a:bodyPr/>
        <a:lstStyle/>
        <a:p>
          <a:endParaRPr lang="en-US"/>
        </a:p>
      </dgm:t>
    </dgm:pt>
    <dgm:pt modelId="{8990E853-6423-4B6E-ABAD-F657D249654B}" type="sibTrans" cxnId="{E9CFB75F-DE2A-4FD8-B120-9752FB4A9F91}">
      <dgm:prSet/>
      <dgm:spPr/>
      <dgm:t>
        <a:bodyPr/>
        <a:lstStyle/>
        <a:p>
          <a:endParaRPr lang="en-US"/>
        </a:p>
      </dgm:t>
    </dgm:pt>
    <dgm:pt modelId="{AA0E2865-5457-4530-B93A-2864242BE25B}">
      <dgm:prSet/>
      <dgm:spPr/>
      <dgm:t>
        <a:bodyPr/>
        <a:lstStyle/>
        <a:p>
          <a:r>
            <a:rPr lang="nb-NO"/>
            <a:t>Jenteprosjekt </a:t>
          </a:r>
          <a:endParaRPr lang="en-US"/>
        </a:p>
      </dgm:t>
    </dgm:pt>
    <dgm:pt modelId="{12D32EDE-3CE9-4679-840A-DB50EEBE56FC}" type="parTrans" cxnId="{F2E894ED-DE50-4AB6-AD61-5958C3687309}">
      <dgm:prSet/>
      <dgm:spPr/>
      <dgm:t>
        <a:bodyPr/>
        <a:lstStyle/>
        <a:p>
          <a:endParaRPr lang="en-US"/>
        </a:p>
      </dgm:t>
    </dgm:pt>
    <dgm:pt modelId="{E4CE5563-A6A1-43E1-8BEB-ED747B42A845}" type="sibTrans" cxnId="{F2E894ED-DE50-4AB6-AD61-5958C3687309}">
      <dgm:prSet/>
      <dgm:spPr/>
      <dgm:t>
        <a:bodyPr/>
        <a:lstStyle/>
        <a:p>
          <a:endParaRPr lang="en-US"/>
        </a:p>
      </dgm:t>
    </dgm:pt>
    <dgm:pt modelId="{E5375481-7F70-41DD-8FAB-9F8E1B64B7EB}">
      <dgm:prSet/>
      <dgm:spPr/>
      <dgm:t>
        <a:bodyPr/>
        <a:lstStyle/>
        <a:p>
          <a:r>
            <a:rPr lang="nb-NO"/>
            <a:t>Final exams</a:t>
          </a:r>
          <a:endParaRPr lang="en-US"/>
        </a:p>
      </dgm:t>
    </dgm:pt>
    <dgm:pt modelId="{FFCBF34C-405E-4A05-B49D-52DE32B3CBFE}" type="parTrans" cxnId="{547D199F-188E-4661-8DFF-ACEE0BC4B3F4}">
      <dgm:prSet/>
      <dgm:spPr/>
      <dgm:t>
        <a:bodyPr/>
        <a:lstStyle/>
        <a:p>
          <a:endParaRPr lang="en-US"/>
        </a:p>
      </dgm:t>
    </dgm:pt>
    <dgm:pt modelId="{DA66C9B4-84B8-4199-8B09-C12A94E9B4F6}" type="sibTrans" cxnId="{547D199F-188E-4661-8DFF-ACEE0BC4B3F4}">
      <dgm:prSet/>
      <dgm:spPr/>
      <dgm:t>
        <a:bodyPr/>
        <a:lstStyle/>
        <a:p>
          <a:endParaRPr lang="en-US"/>
        </a:p>
      </dgm:t>
    </dgm:pt>
    <dgm:pt modelId="{856713C9-F154-45C8-99F9-1D279A4A2D44}">
      <dgm:prSet/>
      <dgm:spPr/>
      <dgm:t>
        <a:bodyPr/>
        <a:lstStyle/>
        <a:p>
          <a:r>
            <a:rPr lang="nb-NO"/>
            <a:t>Pedagogisk samarbeid </a:t>
          </a:r>
          <a:endParaRPr lang="en-US"/>
        </a:p>
      </dgm:t>
    </dgm:pt>
    <dgm:pt modelId="{1C5E6075-B6E1-4B1B-96DB-61F14E23480C}" type="parTrans" cxnId="{377BA532-1A4B-445F-BBBE-3CFFB79558CB}">
      <dgm:prSet/>
      <dgm:spPr/>
      <dgm:t>
        <a:bodyPr/>
        <a:lstStyle/>
        <a:p>
          <a:endParaRPr lang="en-US"/>
        </a:p>
      </dgm:t>
    </dgm:pt>
    <dgm:pt modelId="{7F15D02B-3F13-40A0-B035-9BFA9D36AE24}" type="sibTrans" cxnId="{377BA532-1A4B-445F-BBBE-3CFFB79558CB}">
      <dgm:prSet/>
      <dgm:spPr/>
      <dgm:t>
        <a:bodyPr/>
        <a:lstStyle/>
        <a:p>
          <a:endParaRPr lang="en-US"/>
        </a:p>
      </dgm:t>
    </dgm:pt>
    <dgm:pt modelId="{94D73563-D92A-46AF-81C1-0CCCF92143BE}">
      <dgm:prSet/>
      <dgm:spPr/>
      <dgm:t>
        <a:bodyPr/>
        <a:lstStyle/>
        <a:p>
          <a:r>
            <a:rPr lang="nb-NO"/>
            <a:t>Kulturell utveksling  </a:t>
          </a:r>
          <a:endParaRPr lang="en-US"/>
        </a:p>
      </dgm:t>
    </dgm:pt>
    <dgm:pt modelId="{6E87BB94-1603-44B9-BED2-943CC1CE306E}" type="parTrans" cxnId="{AAA3F9BA-1A5C-42F6-8492-3C1EB77E7860}">
      <dgm:prSet/>
      <dgm:spPr/>
      <dgm:t>
        <a:bodyPr/>
        <a:lstStyle/>
        <a:p>
          <a:endParaRPr lang="en-US"/>
        </a:p>
      </dgm:t>
    </dgm:pt>
    <dgm:pt modelId="{23318C98-D654-4D30-B84A-06D4D950F8EA}" type="sibTrans" cxnId="{AAA3F9BA-1A5C-42F6-8492-3C1EB77E7860}">
      <dgm:prSet/>
      <dgm:spPr/>
      <dgm:t>
        <a:bodyPr/>
        <a:lstStyle/>
        <a:p>
          <a:endParaRPr lang="en-US"/>
        </a:p>
      </dgm:t>
    </dgm:pt>
    <dgm:pt modelId="{E7678A51-F45C-4D66-A1A1-6E885C63471A}" type="pres">
      <dgm:prSet presAssocID="{CC5DAA94-406D-45D9-8D07-C20112B55F45}" presName="linear" presStyleCnt="0">
        <dgm:presLayoutVars>
          <dgm:animLvl val="lvl"/>
          <dgm:resizeHandles val="exact"/>
        </dgm:presLayoutVars>
      </dgm:prSet>
      <dgm:spPr/>
    </dgm:pt>
    <dgm:pt modelId="{5F6144AB-0676-4377-826B-290100239ABF}" type="pres">
      <dgm:prSet presAssocID="{22C9CA6A-7935-442C-A304-D3C5447EE7D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7C08F42-9956-423E-9F50-2D3544BBC676}" type="pres">
      <dgm:prSet presAssocID="{8E4EEAB4-0858-463F-ABFA-2EB936B0E9CD}" presName="spacer" presStyleCnt="0"/>
      <dgm:spPr/>
    </dgm:pt>
    <dgm:pt modelId="{286F20A9-BF46-40B4-A73F-97892E6B2449}" type="pres">
      <dgm:prSet presAssocID="{B72CB4ED-C313-47B6-A38C-ACD3515BD98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181298A-2AD3-4B3E-B552-66BC6C5B34AD}" type="pres">
      <dgm:prSet presAssocID="{8990E853-6423-4B6E-ABAD-F657D249654B}" presName="spacer" presStyleCnt="0"/>
      <dgm:spPr/>
    </dgm:pt>
    <dgm:pt modelId="{E9FE0DC2-7712-4F26-B19C-A08EEA9AE854}" type="pres">
      <dgm:prSet presAssocID="{AA0E2865-5457-4530-B93A-2864242BE25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B9EA443-FE7D-4984-B321-4DA7377581EC}" type="pres">
      <dgm:prSet presAssocID="{E4CE5563-A6A1-43E1-8BEB-ED747B42A845}" presName="spacer" presStyleCnt="0"/>
      <dgm:spPr/>
    </dgm:pt>
    <dgm:pt modelId="{A199C447-E414-452D-85BF-22BFE1A7CF8F}" type="pres">
      <dgm:prSet presAssocID="{E5375481-7F70-41DD-8FAB-9F8E1B64B7E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CA66BFC-420B-4D71-A41A-9AB9AFCDE9AC}" type="pres">
      <dgm:prSet presAssocID="{DA66C9B4-84B8-4199-8B09-C12A94E9B4F6}" presName="spacer" presStyleCnt="0"/>
      <dgm:spPr/>
    </dgm:pt>
    <dgm:pt modelId="{0930C04E-314E-4B2D-8BA2-777494F676EC}" type="pres">
      <dgm:prSet presAssocID="{856713C9-F154-45C8-99F9-1D279A4A2D4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FBC831E-2D03-45F8-8135-379658FE0847}" type="pres">
      <dgm:prSet presAssocID="{7F15D02B-3F13-40A0-B035-9BFA9D36AE24}" presName="spacer" presStyleCnt="0"/>
      <dgm:spPr/>
    </dgm:pt>
    <dgm:pt modelId="{9D31A254-644F-4D46-B07A-9F14FD503B4E}" type="pres">
      <dgm:prSet presAssocID="{94D73563-D92A-46AF-81C1-0CCCF92143B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EC92006-65B1-4C8D-9957-0A172B472060}" type="presOf" srcId="{E5375481-7F70-41DD-8FAB-9F8E1B64B7EB}" destId="{A199C447-E414-452D-85BF-22BFE1A7CF8F}" srcOrd="0" destOrd="0" presId="urn:microsoft.com/office/officeart/2005/8/layout/vList2"/>
    <dgm:cxn modelId="{9F238A08-9DB2-4B74-9BF2-39D0B5DFF712}" type="presOf" srcId="{CC5DAA94-406D-45D9-8D07-C20112B55F45}" destId="{E7678A51-F45C-4D66-A1A1-6E885C63471A}" srcOrd="0" destOrd="0" presId="urn:microsoft.com/office/officeart/2005/8/layout/vList2"/>
    <dgm:cxn modelId="{9C1DBE21-DCDD-4FF3-BAEE-614AB1707A15}" type="presOf" srcId="{22C9CA6A-7935-442C-A304-D3C5447EE7DF}" destId="{5F6144AB-0676-4377-826B-290100239ABF}" srcOrd="0" destOrd="0" presId="urn:microsoft.com/office/officeart/2005/8/layout/vList2"/>
    <dgm:cxn modelId="{377BA532-1A4B-445F-BBBE-3CFFB79558CB}" srcId="{CC5DAA94-406D-45D9-8D07-C20112B55F45}" destId="{856713C9-F154-45C8-99F9-1D279A4A2D44}" srcOrd="4" destOrd="0" parTransId="{1C5E6075-B6E1-4B1B-96DB-61F14E23480C}" sibTransId="{7F15D02B-3F13-40A0-B035-9BFA9D36AE24}"/>
    <dgm:cxn modelId="{E9CFB75F-DE2A-4FD8-B120-9752FB4A9F91}" srcId="{CC5DAA94-406D-45D9-8D07-C20112B55F45}" destId="{B72CB4ED-C313-47B6-A38C-ACD3515BD98B}" srcOrd="1" destOrd="0" parTransId="{BA2F76CB-A56C-464F-9ECA-8B8B5A9A3E0E}" sibTransId="{8990E853-6423-4B6E-ABAD-F657D249654B}"/>
    <dgm:cxn modelId="{B9774C4F-7404-4F34-AF69-D37DD50A6D2C}" type="presOf" srcId="{856713C9-F154-45C8-99F9-1D279A4A2D44}" destId="{0930C04E-314E-4B2D-8BA2-777494F676EC}" srcOrd="0" destOrd="0" presId="urn:microsoft.com/office/officeart/2005/8/layout/vList2"/>
    <dgm:cxn modelId="{2183D681-20CB-402D-8000-E4D082E340AF}" type="presOf" srcId="{B72CB4ED-C313-47B6-A38C-ACD3515BD98B}" destId="{286F20A9-BF46-40B4-A73F-97892E6B2449}" srcOrd="0" destOrd="0" presId="urn:microsoft.com/office/officeart/2005/8/layout/vList2"/>
    <dgm:cxn modelId="{547D199F-188E-4661-8DFF-ACEE0BC4B3F4}" srcId="{CC5DAA94-406D-45D9-8D07-C20112B55F45}" destId="{E5375481-7F70-41DD-8FAB-9F8E1B64B7EB}" srcOrd="3" destOrd="0" parTransId="{FFCBF34C-405E-4A05-B49D-52DE32B3CBFE}" sibTransId="{DA66C9B4-84B8-4199-8B09-C12A94E9B4F6}"/>
    <dgm:cxn modelId="{E5C3C5A9-D368-476C-B043-ADBAB02309A1}" srcId="{CC5DAA94-406D-45D9-8D07-C20112B55F45}" destId="{22C9CA6A-7935-442C-A304-D3C5447EE7DF}" srcOrd="0" destOrd="0" parTransId="{9E7E8E10-81FB-46A6-AA99-C97DD5FCEA8E}" sibTransId="{8E4EEAB4-0858-463F-ABFA-2EB936B0E9CD}"/>
    <dgm:cxn modelId="{98BA70B0-DFA3-4A46-B7C6-F9E3673F846B}" type="presOf" srcId="{AA0E2865-5457-4530-B93A-2864242BE25B}" destId="{E9FE0DC2-7712-4F26-B19C-A08EEA9AE854}" srcOrd="0" destOrd="0" presId="urn:microsoft.com/office/officeart/2005/8/layout/vList2"/>
    <dgm:cxn modelId="{AAA3F9BA-1A5C-42F6-8492-3C1EB77E7860}" srcId="{CC5DAA94-406D-45D9-8D07-C20112B55F45}" destId="{94D73563-D92A-46AF-81C1-0CCCF92143BE}" srcOrd="5" destOrd="0" parTransId="{6E87BB94-1603-44B9-BED2-943CC1CE306E}" sibTransId="{23318C98-D654-4D30-B84A-06D4D950F8EA}"/>
    <dgm:cxn modelId="{B1762AE8-C3F7-4012-BF39-541F20C74577}" type="presOf" srcId="{94D73563-D92A-46AF-81C1-0CCCF92143BE}" destId="{9D31A254-644F-4D46-B07A-9F14FD503B4E}" srcOrd="0" destOrd="0" presId="urn:microsoft.com/office/officeart/2005/8/layout/vList2"/>
    <dgm:cxn modelId="{F2E894ED-DE50-4AB6-AD61-5958C3687309}" srcId="{CC5DAA94-406D-45D9-8D07-C20112B55F45}" destId="{AA0E2865-5457-4530-B93A-2864242BE25B}" srcOrd="2" destOrd="0" parTransId="{12D32EDE-3CE9-4679-840A-DB50EEBE56FC}" sibTransId="{E4CE5563-A6A1-43E1-8BEB-ED747B42A845}"/>
    <dgm:cxn modelId="{7FF61825-A125-4BF2-ABD1-9AA41E2CABAE}" type="presParOf" srcId="{E7678A51-F45C-4D66-A1A1-6E885C63471A}" destId="{5F6144AB-0676-4377-826B-290100239ABF}" srcOrd="0" destOrd="0" presId="urn:microsoft.com/office/officeart/2005/8/layout/vList2"/>
    <dgm:cxn modelId="{C90D10D7-2359-483D-8755-0FFA340D8EC1}" type="presParOf" srcId="{E7678A51-F45C-4D66-A1A1-6E885C63471A}" destId="{37C08F42-9956-423E-9F50-2D3544BBC676}" srcOrd="1" destOrd="0" presId="urn:microsoft.com/office/officeart/2005/8/layout/vList2"/>
    <dgm:cxn modelId="{646E888B-2F02-437A-90ED-33FA9DEA021D}" type="presParOf" srcId="{E7678A51-F45C-4D66-A1A1-6E885C63471A}" destId="{286F20A9-BF46-40B4-A73F-97892E6B2449}" srcOrd="2" destOrd="0" presId="urn:microsoft.com/office/officeart/2005/8/layout/vList2"/>
    <dgm:cxn modelId="{482C4761-3D0A-4E22-9A10-05216F45FB91}" type="presParOf" srcId="{E7678A51-F45C-4D66-A1A1-6E885C63471A}" destId="{0181298A-2AD3-4B3E-B552-66BC6C5B34AD}" srcOrd="3" destOrd="0" presId="urn:microsoft.com/office/officeart/2005/8/layout/vList2"/>
    <dgm:cxn modelId="{C481EB3C-434D-46CA-9DCB-73BDC1B9A8A5}" type="presParOf" srcId="{E7678A51-F45C-4D66-A1A1-6E885C63471A}" destId="{E9FE0DC2-7712-4F26-B19C-A08EEA9AE854}" srcOrd="4" destOrd="0" presId="urn:microsoft.com/office/officeart/2005/8/layout/vList2"/>
    <dgm:cxn modelId="{8B6CE6E8-C60E-44CE-B941-AFB8352D89AE}" type="presParOf" srcId="{E7678A51-F45C-4D66-A1A1-6E885C63471A}" destId="{BB9EA443-FE7D-4984-B321-4DA7377581EC}" srcOrd="5" destOrd="0" presId="urn:microsoft.com/office/officeart/2005/8/layout/vList2"/>
    <dgm:cxn modelId="{E75C4765-2E21-4FFF-9C96-4BC44FB30C25}" type="presParOf" srcId="{E7678A51-F45C-4D66-A1A1-6E885C63471A}" destId="{A199C447-E414-452D-85BF-22BFE1A7CF8F}" srcOrd="6" destOrd="0" presId="urn:microsoft.com/office/officeart/2005/8/layout/vList2"/>
    <dgm:cxn modelId="{FA3AEC1C-AA93-4BE9-AF39-B7DE1D0C9090}" type="presParOf" srcId="{E7678A51-F45C-4D66-A1A1-6E885C63471A}" destId="{9CA66BFC-420B-4D71-A41A-9AB9AFCDE9AC}" srcOrd="7" destOrd="0" presId="urn:microsoft.com/office/officeart/2005/8/layout/vList2"/>
    <dgm:cxn modelId="{3FF80C13-6E3D-450D-A65F-2893D2A0A803}" type="presParOf" srcId="{E7678A51-F45C-4D66-A1A1-6E885C63471A}" destId="{0930C04E-314E-4B2D-8BA2-777494F676EC}" srcOrd="8" destOrd="0" presId="urn:microsoft.com/office/officeart/2005/8/layout/vList2"/>
    <dgm:cxn modelId="{8AA1EBB9-8E72-4CCA-8348-2E982D992F15}" type="presParOf" srcId="{E7678A51-F45C-4D66-A1A1-6E885C63471A}" destId="{FFBC831E-2D03-45F8-8135-379658FE0847}" srcOrd="9" destOrd="0" presId="urn:microsoft.com/office/officeart/2005/8/layout/vList2"/>
    <dgm:cxn modelId="{38FD18A2-1F17-474C-81B0-576596060167}" type="presParOf" srcId="{E7678A51-F45C-4D66-A1A1-6E885C63471A}" destId="{9D31A254-644F-4D46-B07A-9F14FD503B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2540C-4E7E-41E5-B867-255D8FA12D57}">
      <dsp:nvSpPr>
        <dsp:cNvPr id="0" name=""/>
        <dsp:cNvSpPr/>
      </dsp:nvSpPr>
      <dsp:spPr>
        <a:xfrm>
          <a:off x="0" y="490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2016	3931</a:t>
          </a:r>
          <a:endParaRPr lang="en-US" sz="2800" kern="1200"/>
        </a:p>
      </dsp:txBody>
      <dsp:txXfrm>
        <a:off x="33583" y="82678"/>
        <a:ext cx="5857384" cy="620794"/>
      </dsp:txXfrm>
    </dsp:sp>
    <dsp:sp modelId="{06933BF5-AEE6-4723-9FED-702FC362B69F}">
      <dsp:nvSpPr>
        <dsp:cNvPr id="0" name=""/>
        <dsp:cNvSpPr/>
      </dsp:nvSpPr>
      <dsp:spPr>
        <a:xfrm>
          <a:off x="0" y="8176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2019	6668</a:t>
          </a:r>
          <a:endParaRPr lang="en-US" sz="2800" kern="1200"/>
        </a:p>
      </dsp:txBody>
      <dsp:txXfrm>
        <a:off x="33583" y="851278"/>
        <a:ext cx="5857384" cy="620794"/>
      </dsp:txXfrm>
    </dsp:sp>
    <dsp:sp modelId="{8DF83EEA-55DF-430D-A65B-B65B5A704744}">
      <dsp:nvSpPr>
        <dsp:cNvPr id="0" name=""/>
        <dsp:cNvSpPr/>
      </dsp:nvSpPr>
      <dsp:spPr>
        <a:xfrm>
          <a:off x="0" y="15862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2021	6722</a:t>
          </a:r>
          <a:endParaRPr lang="en-US" sz="2800" kern="1200"/>
        </a:p>
      </dsp:txBody>
      <dsp:txXfrm>
        <a:off x="33583" y="1619878"/>
        <a:ext cx="5857384" cy="620794"/>
      </dsp:txXfrm>
    </dsp:sp>
    <dsp:sp modelId="{E8ADF170-191C-436F-A89E-FE851E6F8C74}">
      <dsp:nvSpPr>
        <dsp:cNvPr id="0" name=""/>
        <dsp:cNvSpPr/>
      </dsp:nvSpPr>
      <dsp:spPr>
        <a:xfrm>
          <a:off x="0" y="23548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2022	7639</a:t>
          </a:r>
          <a:endParaRPr lang="en-US" sz="2800" kern="1200"/>
        </a:p>
      </dsp:txBody>
      <dsp:txXfrm>
        <a:off x="33583" y="2388478"/>
        <a:ext cx="5857384" cy="620794"/>
      </dsp:txXfrm>
    </dsp:sp>
    <dsp:sp modelId="{75812F30-3137-4EF6-8A60-79F5448A7ACD}">
      <dsp:nvSpPr>
        <dsp:cNvPr id="0" name=""/>
        <dsp:cNvSpPr/>
      </dsp:nvSpPr>
      <dsp:spPr>
        <a:xfrm>
          <a:off x="0" y="31234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2023	8174</a:t>
          </a:r>
          <a:endParaRPr lang="en-US" sz="2800" kern="1200"/>
        </a:p>
      </dsp:txBody>
      <dsp:txXfrm>
        <a:off x="33583" y="3157078"/>
        <a:ext cx="5857384" cy="620794"/>
      </dsp:txXfrm>
    </dsp:sp>
    <dsp:sp modelId="{5358B1BC-CFBA-43B0-A2CA-E55804D73D07}">
      <dsp:nvSpPr>
        <dsp:cNvPr id="0" name=""/>
        <dsp:cNvSpPr/>
      </dsp:nvSpPr>
      <dsp:spPr>
        <a:xfrm>
          <a:off x="0" y="38920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2024	8345 </a:t>
          </a:r>
          <a:endParaRPr lang="en-US" sz="2800" kern="1200"/>
        </a:p>
      </dsp:txBody>
      <dsp:txXfrm>
        <a:off x="33583" y="3925678"/>
        <a:ext cx="5857384" cy="62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144AB-0676-4377-826B-290100239ABF}">
      <dsp:nvSpPr>
        <dsp:cNvPr id="0" name=""/>
        <dsp:cNvSpPr/>
      </dsp:nvSpPr>
      <dsp:spPr>
        <a:xfrm>
          <a:off x="0" y="490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Skolebygging </a:t>
          </a:r>
          <a:r>
            <a:rPr lang="fr-BE" sz="2800" kern="1200"/>
            <a:t>m/ innredning </a:t>
          </a:r>
          <a:endParaRPr lang="en-US" sz="2800" kern="1200"/>
        </a:p>
      </dsp:txBody>
      <dsp:txXfrm>
        <a:off x="33583" y="82678"/>
        <a:ext cx="5857384" cy="620794"/>
      </dsp:txXfrm>
    </dsp:sp>
    <dsp:sp modelId="{286F20A9-BF46-40B4-A73F-97892E6B2449}">
      <dsp:nvSpPr>
        <dsp:cNvPr id="0" name=""/>
        <dsp:cNvSpPr/>
      </dsp:nvSpPr>
      <dsp:spPr>
        <a:xfrm>
          <a:off x="0" y="8176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PC-prosjekt </a:t>
          </a:r>
          <a:endParaRPr lang="en-US" sz="2800" kern="1200"/>
        </a:p>
      </dsp:txBody>
      <dsp:txXfrm>
        <a:off x="33583" y="851278"/>
        <a:ext cx="5857384" cy="620794"/>
      </dsp:txXfrm>
    </dsp:sp>
    <dsp:sp modelId="{E9FE0DC2-7712-4F26-B19C-A08EEA9AE854}">
      <dsp:nvSpPr>
        <dsp:cNvPr id="0" name=""/>
        <dsp:cNvSpPr/>
      </dsp:nvSpPr>
      <dsp:spPr>
        <a:xfrm>
          <a:off x="0" y="15862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Jenteprosjekt </a:t>
          </a:r>
          <a:endParaRPr lang="en-US" sz="2800" kern="1200"/>
        </a:p>
      </dsp:txBody>
      <dsp:txXfrm>
        <a:off x="33583" y="1619878"/>
        <a:ext cx="5857384" cy="620794"/>
      </dsp:txXfrm>
    </dsp:sp>
    <dsp:sp modelId="{A199C447-E414-452D-85BF-22BFE1A7CF8F}">
      <dsp:nvSpPr>
        <dsp:cNvPr id="0" name=""/>
        <dsp:cNvSpPr/>
      </dsp:nvSpPr>
      <dsp:spPr>
        <a:xfrm>
          <a:off x="0" y="23548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Final exams</a:t>
          </a:r>
          <a:endParaRPr lang="en-US" sz="2800" kern="1200"/>
        </a:p>
      </dsp:txBody>
      <dsp:txXfrm>
        <a:off x="33583" y="2388478"/>
        <a:ext cx="5857384" cy="620794"/>
      </dsp:txXfrm>
    </dsp:sp>
    <dsp:sp modelId="{0930C04E-314E-4B2D-8BA2-777494F676EC}">
      <dsp:nvSpPr>
        <dsp:cNvPr id="0" name=""/>
        <dsp:cNvSpPr/>
      </dsp:nvSpPr>
      <dsp:spPr>
        <a:xfrm>
          <a:off x="0" y="31234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Pedagogisk samarbeid </a:t>
          </a:r>
          <a:endParaRPr lang="en-US" sz="2800" kern="1200"/>
        </a:p>
      </dsp:txBody>
      <dsp:txXfrm>
        <a:off x="33583" y="3157078"/>
        <a:ext cx="5857384" cy="620794"/>
      </dsp:txXfrm>
    </dsp:sp>
    <dsp:sp modelId="{9D31A254-644F-4D46-B07A-9F14FD503B4E}">
      <dsp:nvSpPr>
        <dsp:cNvPr id="0" name=""/>
        <dsp:cNvSpPr/>
      </dsp:nvSpPr>
      <dsp:spPr>
        <a:xfrm>
          <a:off x="0" y="3892095"/>
          <a:ext cx="5924550" cy="687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Kulturell utveksling  </a:t>
          </a:r>
          <a:endParaRPr lang="en-US" sz="2800" kern="1200"/>
        </a:p>
      </dsp:txBody>
      <dsp:txXfrm>
        <a:off x="33583" y="3925678"/>
        <a:ext cx="5857384" cy="62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71FA-E600-4DC2-A152-6E31C542CD28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5EBE-B7C7-45A2-A15A-F0DBB549A7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5EBE-B7C7-45A2-A15A-F0DBB549A74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41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A69684-ABD7-1A92-93EA-803C54601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6C5F1C-11A1-A7BA-03F0-F1B3D2DF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fr-B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3B08D5-AB47-1515-100F-29E049C8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C0BA62-9595-1324-67ED-F033493D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7BB75B-54DF-0B80-0439-3ADD23FE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3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614AE3-0F4D-E623-E52C-E5ADC8F1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80D1A0-00D9-28D3-C0F4-0BD0E6AF1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162BE1-DB5F-280F-5F91-C3F7B0A2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765910-DF22-ADF0-0060-66E36523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8B8F7B-E0CB-33F8-8B00-1FC3B9D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24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E028078-33F0-8971-2CFB-C5C9CD068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159F268-E1F6-B6AE-232B-4A8F8113F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069299-878D-4AB5-D56D-1A8DFB6B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F61A7B-1C11-7F2E-0008-AB7225FF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8725E1-5E12-6914-107C-BF978CC0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3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99A3D-4275-E738-A813-CE1953C7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D956A4-E749-A192-09E8-0905360A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7D613C-8EC5-6523-9162-9F8797B7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D3E516-DCB0-55FB-06AD-07AD1FA7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609248-580C-DFFE-EAC2-B83F6B79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17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0E7C59-F556-A6AA-0C03-6885CA6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6A8D-E43F-1351-5864-B7867C7B9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A5BA31-BF82-0B59-3686-ACC1320B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BB6F3E-3099-F93F-22CB-96FFE650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A63927-59CB-48CC-E0C2-18B2A350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47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C1BBD-BD1A-CFE9-179D-8B900F15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B67AC4-AF2C-C3B2-1D68-252E946C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ABEDB7-DE9E-EC75-DAFE-B27BD12A4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15B10F-190E-1F48-887B-A2F58B04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383B2D-FF11-89D9-E1E6-E8413075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3E1644-12FA-1786-571A-62909387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929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75981-F42C-CC61-FCBB-1A76966E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7A0362-61CE-05B9-38FC-2C549439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B66ED0-FDB6-6D6E-D1F9-97F9ED883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6AEA36-485C-B54B-7B99-0E4461ED3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B1D823-959D-11EB-7D0E-17ADCCF54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432BE3-4C92-AEE4-0EB5-A99C57DD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0C2A7C-F7AB-060B-8EF3-DC141D7F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8C4223-C3C0-788A-8AFD-2056B387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82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21EFF-7EA4-AA3F-6F44-66548D99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E6FBC92-47D4-A095-A340-94326013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7E3BFA-27E7-73B7-6E22-0AC2E85B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9422A0-B9D1-7D7D-79B7-25C49906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00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C94D498-490D-9E6D-2BF0-D64D055E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292DA1-B139-AEF9-7429-BA7887FA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45B12D-0ECF-D2B5-9694-79DA1767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948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F561CF-2C37-7F22-BA4D-8B744F2B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7E7700-5F12-1774-2A4F-1DB84662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14E87B-9ECC-8009-7639-632B15EBD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D45ECE-E938-A87E-4DA8-017872A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1CB6BC-CB76-31D6-EC09-72B8F3F7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008D7B-C997-5E42-4469-155820CC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39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F18413-124F-FA7B-E434-0F5D6C61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63709C2-C2BE-E5F7-1C43-781B048F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1C7DF6-03F0-0518-AF87-E31DEC8C8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592F84-10D5-32F3-E5B6-0B94D57B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D4926F-E803-AB38-A6D8-2C8AF5A2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613521-1D23-3C6C-4028-56D3C67B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2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DF3EAB-7D43-731D-1997-99486278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fr-B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F7C934-F995-B8F8-CC66-B15661DC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B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325A28-F2AE-2EDA-7C66-E4ABBFE77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D62801-E5E9-4314-B707-6C7EB45C25EA}" type="datetimeFigureOut">
              <a:rPr lang="fr-BE" smtClean="0"/>
              <a:t>23-10-24</a:t>
            </a:fld>
            <a:endParaRPr lang="fr-B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5AE039-7163-36A4-6324-E9775D683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6028CC-F0CD-74BD-44AC-0FA32B789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C2A35-B3EC-47B4-80B7-E4C83E82FCF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903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8E89-D86D-ACAE-2092-F3686F1E8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6824" y="1457109"/>
            <a:ext cx="6735097" cy="2610386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Resultat av </a:t>
            </a:r>
            <a:r>
              <a:rPr lang="nb-NO" dirty="0" err="1"/>
              <a:t>ca</a:t>
            </a:r>
            <a:r>
              <a:rPr lang="nb-NO" dirty="0"/>
              <a:t> 10 års engasjement i Bukavu, Kongo</a:t>
            </a:r>
            <a:endParaRPr lang="fr-B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99F1381-2964-830B-4041-7C61B72A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0A725F52-0BFD-5B89-93B5-C08763909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39" y="0"/>
            <a:ext cx="2792360" cy="1740633"/>
          </a:xfrm>
          <a:prstGeom prst="rect">
            <a:avLst/>
          </a:prstGeom>
        </p:spPr>
      </p:pic>
      <p:pic>
        <p:nvPicPr>
          <p:cNvPr id="7" name="Bilde 6" descr="Et bilde som inneholder person, Menneskeansikt, gutt, smårolling&#10;&#10;Automatisk generert beskrivelse">
            <a:extLst>
              <a:ext uri="{FF2B5EF4-FFF2-40B4-BE49-F238E27FC236}">
                <a16:creationId xmlns:a16="http://schemas.microsoft.com/office/drawing/2014/main" id="{D74323B6-7D03-F72B-C43C-10F4578AC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97"/>
            <a:ext cx="2977724" cy="39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51D45C-1E0A-7128-082A-16139E1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er dette mulig? </a:t>
            </a:r>
            <a:endParaRPr lang="fr-B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2CF000-26C4-C7F6-C9D2-B671F3FD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fr-BE" dirty="0"/>
              <a:t>                </a:t>
            </a:r>
            <a:r>
              <a:rPr lang="fr-BE" sz="3200" dirty="0"/>
              <a:t>Verdibasert partnerskap 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                Dugnadsorganisasjon 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                Ingen administrasjonsutg. </a:t>
            </a:r>
          </a:p>
          <a:p>
            <a:endParaRPr lang="fr-BE" dirty="0"/>
          </a:p>
        </p:txBody>
      </p:sp>
      <p:pic>
        <p:nvPicPr>
          <p:cNvPr id="5" name="Bilde 4" descr="Et bilde som inneholder person, finger, tommel, negl&#10;&#10;Automatisk generert beskrivelse">
            <a:extLst>
              <a:ext uri="{FF2B5EF4-FFF2-40B4-BE49-F238E27FC236}">
                <a16:creationId xmlns:a16="http://schemas.microsoft.com/office/drawing/2014/main" id="{40DA59AE-8E6B-0B99-32D1-CC87CCF48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66" y="1647825"/>
            <a:ext cx="4914900" cy="5210175"/>
          </a:xfrm>
          <a:prstGeom prst="rect">
            <a:avLst/>
          </a:prstGeom>
        </p:spPr>
      </p:pic>
      <p:sp>
        <p:nvSpPr>
          <p:cNvPr id="6" name="Hjerte 5">
            <a:extLst>
              <a:ext uri="{FF2B5EF4-FFF2-40B4-BE49-F238E27FC236}">
                <a16:creationId xmlns:a16="http://schemas.microsoft.com/office/drawing/2014/main" id="{67150BB0-6BA7-2E40-2E73-EF307FA3A2D7}"/>
              </a:ext>
            </a:extLst>
          </p:cNvPr>
          <p:cNvSpPr/>
          <p:nvPr/>
        </p:nvSpPr>
        <p:spPr>
          <a:xfrm>
            <a:off x="838200" y="2014198"/>
            <a:ext cx="914400" cy="93276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E9A8D38-CDA7-06AC-C701-B76F850E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89816"/>
            <a:ext cx="944962" cy="93276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FD091B3-7DED-39F0-4470-1541F4EEC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52007"/>
            <a:ext cx="94496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0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86E291-DA17-12A7-BAE6-AAC5E980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28" y="609601"/>
            <a:ext cx="4181856" cy="877824"/>
          </a:xfrm>
        </p:spPr>
        <p:txBody>
          <a:bodyPr>
            <a:normAutofit/>
          </a:bodyPr>
          <a:lstStyle/>
          <a:p>
            <a:r>
              <a:rPr lang="nb-NO" dirty="0"/>
              <a:t>Planer fremover</a:t>
            </a:r>
            <a:endParaRPr lang="fr-B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AF3E30-83ED-A7B8-1D3B-76619D64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7" y="1487425"/>
            <a:ext cx="7242047" cy="50962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Samarbeid med Litteraturhuset om fire temasamlinger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dirty="0"/>
              <a:t>   </a:t>
            </a:r>
            <a:r>
              <a:rPr lang="nb-NO" sz="2000" dirty="0"/>
              <a:t>- </a:t>
            </a:r>
            <a:r>
              <a:rPr lang="nb-NO" sz="2000" dirty="0" err="1"/>
              <a:t>Africa</a:t>
            </a:r>
            <a:r>
              <a:rPr lang="nb-NO" sz="2000" dirty="0"/>
              <a:t> is </a:t>
            </a:r>
            <a:r>
              <a:rPr lang="nb-NO" sz="2000" dirty="0" err="1"/>
              <a:t>no</a:t>
            </a:r>
            <a:r>
              <a:rPr lang="nb-NO" sz="2000" dirty="0"/>
              <a:t> at country.  Om våre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   - Om det norske slaveskipet Fredensborg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   - Om situasjonen i Øst-Kongo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   - Om Norges rolle i Kong Leopold 2.s Kongo 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000" dirty="0"/>
          </a:p>
          <a:p>
            <a:pPr>
              <a:lnSpc>
                <a:spcPct val="110000"/>
              </a:lnSpc>
            </a:pPr>
            <a:r>
              <a:rPr lang="nb-NO" dirty="0"/>
              <a:t>Loppemarked 29.-30.mars</a:t>
            </a:r>
          </a:p>
          <a:p>
            <a:pPr>
              <a:lnSpc>
                <a:spcPct val="110000"/>
              </a:lnSpc>
            </a:pPr>
            <a:r>
              <a:rPr lang="nb-NO" dirty="0"/>
              <a:t>Besøk fra Bukavu vår eller høst 2025 </a:t>
            </a:r>
          </a:p>
          <a:p>
            <a:pPr>
              <a:lnSpc>
                <a:spcPct val="110000"/>
              </a:lnSpc>
            </a:pPr>
            <a:endParaRPr lang="fr-BE" dirty="0"/>
          </a:p>
        </p:txBody>
      </p:sp>
      <p:pic>
        <p:nvPicPr>
          <p:cNvPr id="6" name="Bilde 5" descr="Et bilde som inneholder tegning, sketch, maling, kunst&#10;&#10;Automatisk generert beskrivelse">
            <a:extLst>
              <a:ext uri="{FF2B5EF4-FFF2-40B4-BE49-F238E27FC236}">
                <a16:creationId xmlns:a16="http://schemas.microsoft.com/office/drawing/2014/main" id="{A3FB8767-3D3E-2914-DB5C-FFA711F3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98" y="1267968"/>
            <a:ext cx="3518345" cy="4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DBB8C-2ECD-7490-D699-8B6D8954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Hvordan kan vi bidra? </a:t>
            </a:r>
            <a:endParaRPr lang="fr-B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87067-D25B-89E0-0196-B9A7A8B86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Medlemskap </a:t>
            </a:r>
          </a:p>
          <a:p>
            <a:r>
              <a:rPr lang="nb-NO" dirty="0"/>
              <a:t>Fast giver</a:t>
            </a:r>
          </a:p>
          <a:p>
            <a:r>
              <a:rPr lang="nb-NO" dirty="0"/>
              <a:t>Grasrotandelen</a:t>
            </a:r>
          </a:p>
          <a:p>
            <a:r>
              <a:rPr lang="nb-NO" dirty="0"/>
              <a:t>«Like» og dele på Facebook  </a:t>
            </a:r>
          </a:p>
          <a:p>
            <a:r>
              <a:rPr lang="nb-NO" dirty="0"/>
              <a:t>Med i dugnad / arbeidsgruppe  (gi en lyd hvis du har tid til overs)</a:t>
            </a:r>
          </a:p>
          <a:p>
            <a:r>
              <a:rPr lang="nb-NO" dirty="0"/>
              <a:t>Tipse skoler om å bli Urafiki-skoler</a:t>
            </a:r>
          </a:p>
          <a:p>
            <a:r>
              <a:rPr lang="nb-NO" dirty="0"/>
              <a:t>Spørsmål, ideer… </a:t>
            </a:r>
          </a:p>
          <a:p>
            <a:pPr marL="0" indent="0">
              <a:buNone/>
            </a:pPr>
            <a:endParaRPr lang="nb-NO" dirty="0"/>
          </a:p>
          <a:p>
            <a:endParaRPr lang="fr-BE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9AB15FE5-23BD-4DB0-95BC-36C081C3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62" y="0"/>
            <a:ext cx="2712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B35B74-D668-D9A8-A1EE-025FAF2D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Perioden 2014 – 2024  </a:t>
            </a:r>
            <a:endParaRPr lang="fr-B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B61EEA-B2B7-9997-D6E3-AB639F60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1264"/>
            <a:ext cx="10353762" cy="1999488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14400" dirty="0"/>
              <a:t>                          </a:t>
            </a:r>
          </a:p>
          <a:p>
            <a:pPr marL="0" indent="0">
              <a:buNone/>
            </a:pPr>
            <a:r>
              <a:rPr lang="nb-NO" sz="14400" dirty="0"/>
              <a:t>  Overført </a:t>
            </a:r>
            <a:r>
              <a:rPr lang="nb-NO" sz="14400" dirty="0" err="1"/>
              <a:t>ca</a:t>
            </a:r>
            <a:r>
              <a:rPr lang="nb-NO" sz="14400" dirty="0"/>
              <a:t> 5, 3 mill.</a:t>
            </a:r>
          </a:p>
          <a:p>
            <a:pPr marL="0" indent="0">
              <a:buNone/>
            </a:pPr>
            <a:r>
              <a:rPr lang="nb-NO" sz="14400" dirty="0"/>
              <a:t> </a:t>
            </a:r>
          </a:p>
          <a:p>
            <a:pPr marL="0" indent="0">
              <a:buNone/>
            </a:pPr>
            <a:r>
              <a:rPr lang="nb-NO" sz="14400" dirty="0"/>
              <a:t>   Vi passerer 5,5 </a:t>
            </a:r>
            <a:r>
              <a:rPr lang="nb-NO" sz="14400" dirty="0" err="1"/>
              <a:t>mill</a:t>
            </a:r>
            <a:r>
              <a:rPr lang="nb-NO" sz="14400" dirty="0"/>
              <a:t> før jul! </a:t>
            </a:r>
          </a:p>
          <a:p>
            <a:endParaRPr lang="nb-NO" sz="35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 </a:t>
            </a:r>
          </a:p>
          <a:p>
            <a:pPr marL="0" indent="0">
              <a:buNone/>
            </a:pPr>
            <a:r>
              <a:rPr lang="nb-NO" dirty="0"/>
              <a:t>       </a:t>
            </a:r>
          </a:p>
          <a:p>
            <a:endParaRPr lang="fr-BE" dirty="0"/>
          </a:p>
        </p:txBody>
      </p:sp>
      <p:pic>
        <p:nvPicPr>
          <p:cNvPr id="6" name="Bilde 5" descr="Et bilde som inneholder person, Menneskeansikt, klær, innendørs&#10;&#10;Automatisk generert beskrivelse">
            <a:extLst>
              <a:ext uri="{FF2B5EF4-FFF2-40B4-BE49-F238E27FC236}">
                <a16:creationId xmlns:a16="http://schemas.microsoft.com/office/drawing/2014/main" id="{FC6BA947-4224-96A4-62F6-CC66654F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677672"/>
            <a:ext cx="4461510" cy="59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>
            <a:extLst>
              <a:ext uri="{FF2B5EF4-FFF2-40B4-BE49-F238E27FC236}">
                <a16:creationId xmlns:a16="http://schemas.microsoft.com/office/drawing/2014/main" id="{F3B0ED56-CC24-6635-ED5F-29D0DA51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8224"/>
            <a:ext cx="3888639" cy="2703576"/>
          </a:xfrm>
        </p:spPr>
        <p:txBody>
          <a:bodyPr/>
          <a:lstStyle/>
          <a:p>
            <a:r>
              <a:rPr lang="nb-NO" dirty="0"/>
              <a:t>    Lycee Kazaroho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  16   klasserom</a:t>
            </a:r>
            <a:endParaRPr lang="fr-BE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8CBD300-9B39-D280-DF81-2E4670B7D78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DA55655-A474-094A-8CFE-E8BF023D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40" y="182586"/>
            <a:ext cx="8303359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himmel, person, utendørs&#10;&#10;Automatisk generert beskrivelse">
            <a:extLst>
              <a:ext uri="{FF2B5EF4-FFF2-40B4-BE49-F238E27FC236}">
                <a16:creationId xmlns:a16="http://schemas.microsoft.com/office/drawing/2014/main" id="{85D3BD71-D7A9-8F5D-6FE7-5B0A77218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4113"/>
            <a:ext cx="5300497" cy="2979076"/>
          </a:xfrm>
          <a:prstGeom prst="rect">
            <a:avLst/>
          </a:prstGeom>
        </p:spPr>
      </p:pic>
      <p:pic>
        <p:nvPicPr>
          <p:cNvPr id="5" name="Bilde 4" descr="Et bilde som inneholder murstein, konstruksjon, bygningsmateriale, utendørs&#10;&#10;Automatisk generert beskrivelse">
            <a:extLst>
              <a:ext uri="{FF2B5EF4-FFF2-40B4-BE49-F238E27FC236}">
                <a16:creationId xmlns:a16="http://schemas.microsoft.com/office/drawing/2014/main" id="{0D06B569-35DD-B7B7-A754-ABDDFA7E2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8998"/>
            <a:ext cx="5265419" cy="2959361"/>
          </a:xfrm>
          <a:prstGeom prst="rect">
            <a:avLst/>
          </a:prstGeom>
        </p:spPr>
      </p:pic>
      <p:pic>
        <p:nvPicPr>
          <p:cNvPr id="7" name="Bilde 6" descr="Et bilde som inneholder klær, person, vegg, mann&#10;&#10;Automatisk generert beskrivelse">
            <a:extLst>
              <a:ext uri="{FF2B5EF4-FFF2-40B4-BE49-F238E27FC236}">
                <a16:creationId xmlns:a16="http://schemas.microsoft.com/office/drawing/2014/main" id="{C57FC2FA-FD48-F14F-D240-45CDFB495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1" y="3428998"/>
            <a:ext cx="5143500" cy="2890838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6A928C52-75F8-F567-7F93-C5D45287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7240" cy="2074458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EP Nyamugo</a:t>
            </a:r>
            <a:br>
              <a:rPr lang="nb-NO" dirty="0"/>
            </a:br>
            <a:br>
              <a:rPr lang="nb-NO" dirty="0"/>
            </a:br>
            <a:r>
              <a:rPr lang="nb-NO" dirty="0"/>
              <a:t>1860 elever </a:t>
            </a:r>
            <a:br>
              <a:rPr lang="nb-NO" dirty="0"/>
            </a:br>
            <a:r>
              <a:rPr lang="nb-NO" dirty="0"/>
              <a:t>fordelt på 2 skoler</a:t>
            </a:r>
            <a:br>
              <a:rPr lang="nb-NO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987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E158ACC9-1CE2-4CB8-D135-4983F068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4880"/>
          </a:xfrm>
        </p:spPr>
        <p:txBody>
          <a:bodyPr>
            <a:normAutofit/>
          </a:bodyPr>
          <a:lstStyle/>
          <a:p>
            <a:r>
              <a:rPr lang="nb-NO" sz="4800" dirty="0"/>
              <a:t>EP Mulambula </a:t>
            </a:r>
            <a:endParaRPr lang="fr-BE" sz="4800" dirty="0"/>
          </a:p>
        </p:txBody>
      </p:sp>
      <p:pic>
        <p:nvPicPr>
          <p:cNvPr id="10" name="Plassholder for innhold 9" descr="Et bilde som inneholder utendørs, himmel, tre, sky&#10;&#10;Automatisk generert beskrivelse">
            <a:extLst>
              <a:ext uri="{FF2B5EF4-FFF2-40B4-BE49-F238E27FC236}">
                <a16:creationId xmlns:a16="http://schemas.microsoft.com/office/drawing/2014/main" id="{998163E1-1ECD-AE81-6DE5-EC1203E549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/>
          <a:stretch/>
        </p:blipFill>
        <p:spPr/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5E56CD8-8EDA-E68A-4CB8-3A6BBD2B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b-NO" sz="2400" dirty="0"/>
          </a:p>
          <a:p>
            <a:r>
              <a:rPr lang="fr-BE" sz="3600" dirty="0"/>
              <a:t>5 rom ferdig</a:t>
            </a:r>
          </a:p>
          <a:p>
            <a:r>
              <a:rPr lang="fr-BE" sz="3600" dirty="0"/>
              <a:t>4 rom under arbeid</a:t>
            </a:r>
          </a:p>
          <a:p>
            <a:endParaRPr lang="fr-BE" sz="3600" dirty="0"/>
          </a:p>
          <a:p>
            <a:r>
              <a:rPr lang="fr-BE" sz="3600" dirty="0"/>
              <a:t>Deretter: </a:t>
            </a:r>
          </a:p>
          <a:p>
            <a:r>
              <a:rPr lang="fr-BE" sz="3600" dirty="0"/>
              <a:t>Pulter, kontor, toalette </a:t>
            </a:r>
            <a:endParaRPr lang="nb-NO" sz="36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63F893C-8E06-EEB8-0AEF-FCA900BA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869" y="1523835"/>
            <a:ext cx="393226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656BF-E154-681E-CF16-7620961A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47" y="457200"/>
            <a:ext cx="10876725" cy="896112"/>
          </a:xfrm>
        </p:spPr>
        <p:txBody>
          <a:bodyPr>
            <a:normAutofit fontScale="90000"/>
          </a:bodyPr>
          <a:lstStyle/>
          <a:p>
            <a:r>
              <a:rPr lang="nb-NO" dirty="0"/>
              <a:t>Institute Makedonia – 12 klasserom.  Mangler kontorer og toaletter</a:t>
            </a:r>
            <a:endParaRPr lang="fr-BE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4CDF1B-6E32-07DA-5B9F-FF85D4B6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7" y="1743741"/>
            <a:ext cx="5172172" cy="5172172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C02B48-5608-7C70-0C24-824D26E6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4194048" y="5868988"/>
            <a:ext cx="577978" cy="56324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</p:txBody>
      </p:sp>
      <p:pic>
        <p:nvPicPr>
          <p:cNvPr id="11" name="Plassholder for bilde 10" descr="Et bilde som inneholder tekst, utendørs, maling, konstruksjon&#10;&#10;Automatisk generert beskrivelse">
            <a:extLst>
              <a:ext uri="{FF2B5EF4-FFF2-40B4-BE49-F238E27FC236}">
                <a16:creationId xmlns:a16="http://schemas.microsoft.com/office/drawing/2014/main" id="{0973F793-9EB0-97F1-6392-B8F77FE21C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865940" y="1743741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1561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2F5EF08-BC99-2D58-D557-A519FE15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 tillegg til disse fire skolene: </a:t>
            </a:r>
            <a:endParaRPr lang="fr-BE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2F1A49-C579-AB68-5E7B-33C4164C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EP Kabonde – tomt m.m. </a:t>
            </a:r>
          </a:p>
          <a:p>
            <a:r>
              <a:rPr lang="nb-NO" dirty="0"/>
              <a:t>EP Makedonia – drenering av skoleplass + toaletter </a:t>
            </a:r>
          </a:p>
          <a:p>
            <a:r>
              <a:rPr lang="nb-NO" dirty="0"/>
              <a:t>EP Mukukwe – kjempestor støttemur (erosjon et stort problem!) </a:t>
            </a:r>
          </a:p>
          <a:p>
            <a:r>
              <a:rPr lang="nb-NO" dirty="0" err="1"/>
              <a:t>Div</a:t>
            </a:r>
            <a:r>
              <a:rPr lang="nb-NO" dirty="0"/>
              <a:t> avrevne tak</a:t>
            </a:r>
          </a:p>
          <a:p>
            <a:r>
              <a:rPr lang="nb-NO" dirty="0"/>
              <a:t>Toaletter EP Baraka</a:t>
            </a:r>
          </a:p>
          <a:p>
            <a:r>
              <a:rPr lang="nb-NO" dirty="0"/>
              <a:t>Vanntanker til oppsamling av regnvann (koronatiltak)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246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0BCB8-D0B4-62D5-E2DB-32588408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1804416"/>
          </a:xfrm>
        </p:spPr>
        <p:txBody>
          <a:bodyPr>
            <a:normAutofit/>
          </a:bodyPr>
          <a:lstStyle/>
          <a:p>
            <a:r>
              <a:rPr lang="nb-NO" sz="3600" dirty="0"/>
              <a:t>Elevtallsutvikling</a:t>
            </a:r>
            <a:r>
              <a:rPr lang="nb-NO" sz="2100" dirty="0"/>
              <a:t> </a:t>
            </a:r>
            <a:endParaRPr lang="fr-BE" sz="2100" dirty="0"/>
          </a:p>
        </p:txBody>
      </p:sp>
      <p:graphicFrame>
        <p:nvGraphicFramePr>
          <p:cNvPr id="10" name="Plassholder for innhold 2">
            <a:extLst>
              <a:ext uri="{FF2B5EF4-FFF2-40B4-BE49-F238E27FC236}">
                <a16:creationId xmlns:a16="http://schemas.microsoft.com/office/drawing/2014/main" id="{3601F2E5-E121-A7B1-EA0E-20889EFA4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85855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C6A4984-8C15-8B14-CE73-B79945CBC962}"/>
              </a:ext>
            </a:extLst>
          </p:cNvPr>
          <p:cNvSpPr txBox="1"/>
          <p:nvPr/>
        </p:nvSpPr>
        <p:spPr>
          <a:xfrm>
            <a:off x="1395857" y="5090678"/>
            <a:ext cx="282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         </a:t>
            </a:r>
            <a:r>
              <a:rPr lang="nb-NO" sz="2800" dirty="0"/>
              <a:t>50 % jenter! </a:t>
            </a:r>
            <a:endParaRPr lang="fr-BE" sz="2800" dirty="0"/>
          </a:p>
        </p:txBody>
      </p:sp>
      <p:sp>
        <p:nvSpPr>
          <p:cNvPr id="4" name="Hjerte 3">
            <a:extLst>
              <a:ext uri="{FF2B5EF4-FFF2-40B4-BE49-F238E27FC236}">
                <a16:creationId xmlns:a16="http://schemas.microsoft.com/office/drawing/2014/main" id="{42680F4F-B3F8-9E17-F409-E26F731B14E6}"/>
              </a:ext>
            </a:extLst>
          </p:cNvPr>
          <p:cNvSpPr/>
          <p:nvPr/>
        </p:nvSpPr>
        <p:spPr>
          <a:xfrm>
            <a:off x="938657" y="469949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64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9E5F7-D3A2-C7EA-D436-B6C5825B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1292352"/>
          </a:xfrm>
        </p:spPr>
        <p:txBody>
          <a:bodyPr>
            <a:normAutofit/>
          </a:bodyPr>
          <a:lstStyle/>
          <a:p>
            <a:r>
              <a:rPr lang="nb-NO" dirty="0"/>
              <a:t>Prosjekter  </a:t>
            </a:r>
            <a:endParaRPr lang="fr-BE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A7751F7-38C4-AC2E-E7FC-BDC845DB9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302449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61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219</TotalTime>
  <Words>282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 Resultat av ca 10 års engasjement i Bukavu, Kongo</vt:lpstr>
      <vt:lpstr>Perioden 2014 – 2024  </vt:lpstr>
      <vt:lpstr>    Lycee Kazaroho      16   klasserom</vt:lpstr>
      <vt:lpstr> EP Nyamugo  1860 elever  fordelt på 2 skoler </vt:lpstr>
      <vt:lpstr>EP Mulambula </vt:lpstr>
      <vt:lpstr>Institute Makedonia – 12 klasserom.  Mangler kontorer og toaletter</vt:lpstr>
      <vt:lpstr>I tillegg til disse fire skolene: </vt:lpstr>
      <vt:lpstr>Elevtallsutvikling </vt:lpstr>
      <vt:lpstr>Prosjekter  </vt:lpstr>
      <vt:lpstr>Hvordan er dette mulig? </vt:lpstr>
      <vt:lpstr>Planer fremover</vt:lpstr>
      <vt:lpstr>  Hvordan kan vi bidra?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Kjersti Werner</dc:creator>
  <cp:lastModifiedBy>Kjersti Werner</cp:lastModifiedBy>
  <cp:revision>5</cp:revision>
  <dcterms:created xsi:type="dcterms:W3CDTF">2024-10-20T18:30:49Z</dcterms:created>
  <dcterms:modified xsi:type="dcterms:W3CDTF">2024-10-23T12:27:03Z</dcterms:modified>
</cp:coreProperties>
</file>