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65" r:id="rId7"/>
    <p:sldId id="262" r:id="rId8"/>
    <p:sldId id="261" r:id="rId9"/>
    <p:sldId id="258" r:id="rId10"/>
    <p:sldId id="264" r:id="rId11"/>
    <p:sldId id="266" r:id="rId12"/>
    <p:sldId id="267" r:id="rId13"/>
    <p:sldId id="26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FB6B74-C15F-4A2A-99F3-F6964D3A9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0C6D9FE-0487-4D67-A5A1-CDA6E09D7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fr-B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F68E28-EED3-42DD-94D8-4D4A181F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E7201C-E8E4-4007-9A08-E9FD6E3E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F55A51D-2DD2-4E47-B7AD-F9099B1F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233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891126-BFCD-4C4A-8E2A-EA3D5FA87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F21AB2-AF81-47B4-822D-3BBEC44BD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BA311E-6C8C-47D3-AFC5-F164FB44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5566ED9-9A25-4E22-9B2D-75C6BBAB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81D5C1-DA1E-415C-A8AB-730EE27B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394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B19CD52-366C-4B62-9BB4-5548560C0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00E4FA2-3510-437E-8E81-A689F384D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AC7AA2-0104-4F50-9ED2-1EB25930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80B887-53C1-467E-935B-84825164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EB40C7B-E814-47FB-888E-A1D71F88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128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0D33FD-6D71-490C-B8BA-58A49B17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AF21AE-FC08-4EAC-9C68-26BC517A6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809575-ADF0-4F27-A19D-27104A5F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9156DD-3754-45E2-A449-7875A7AF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835925-5AD3-4394-8182-5B53E192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494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A5DE43-1B2A-4CBE-8668-738762BC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2A1B38-3B90-4EC1-BDBB-5C02B537C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1DD7C5-13AC-45A3-97F8-4640AEE9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E62387-2BB3-42DF-9E50-6002B5B9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5BB79A-D59A-4577-B662-8E5ACF02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383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BDEC31-43C5-4268-A49B-D44ECBF2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AC689A-7422-45E7-B076-79357065E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78CFF8-6CF6-44F6-BDB2-B5193CA6A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A3FD96-E7E0-43E3-94CF-72835A45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01AC98-E978-40CF-A276-9EAB84E7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D301B3-EC26-4C41-9FC2-40C15CA4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502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5C823C-16AD-4248-B9A8-D63CC305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E555530-4DBF-4C0F-B66E-FB07F4B93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10F1834-129A-4C50-B7EA-4F453BE39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B895C29-80EA-4ECC-B972-B8B1EE943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F06F10-9735-420C-A7FB-D02A4E933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2FDCA07-1BD0-41B9-9B70-2F0F9486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0F1BEC8-8C3C-4998-9AC8-35BA0373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1E6CA1E-4B24-4A91-9C3A-0B2983E1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83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0FF59E-3447-48F8-8F97-214B6345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EED5D76-4AFB-40D0-A638-A155C3C2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924AA2D-8982-4BE8-8C12-C94B1C61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794230-4328-4D10-8ADD-BED01582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912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5B0EBA-8A86-45A9-AB15-3E6AD292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7C89C17-B443-49AD-98CB-E6CA3B9B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B47846-2E4A-431D-B7E3-D294758A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217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636B4F-68A5-4B1B-860D-C5F77EF9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5482BD-A1BE-47C0-A2D0-E4AF91705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0626ED6-4641-49CE-8DAF-FF036A651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AC25C54-D4F1-4ADD-B410-766AD14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DBCBDE2-B491-4C74-BEE4-71583DC5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89815DA-8BDE-4E6D-BCBB-1BB28B6D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854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E0B743-50FA-4D9C-95C8-81089AA9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435AD84-14C0-4F7F-9E4C-2476A7AB7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3D1F67-012F-418E-AFE0-6B17A22B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8597AC1-AADD-4995-8626-6B2D2C7D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2236A2-8214-491A-9065-D6D19A31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FBC2684-431D-47C3-AD59-F1B894D9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777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A977681-5EFC-49C7-B1FD-5B2354C2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fr-B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F4DB30F-308D-45E1-BDB9-A02070D01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fr-B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E7EC81-354A-4607-BC7B-28474CE0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F86EC-0AED-4FF0-9A95-3FDE43FE4A81}" type="datetimeFigureOut">
              <a:rPr lang="fr-BE" smtClean="0"/>
              <a:t>28-03-22</a:t>
            </a:fld>
            <a:endParaRPr lang="fr-B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C2A150-53E2-4DE2-9D8C-4B50743BB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6A91B2-2E74-4A6A-BD21-A80FECE3D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B4E0D-FAD4-43F6-B14A-82A36E8C29D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58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4913064-D2B8-4036-B92B-A9A67384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375"/>
            <a:ext cx="10515600" cy="5092700"/>
          </a:xfrm>
        </p:spPr>
        <p:txBody>
          <a:bodyPr/>
          <a:lstStyle/>
          <a:p>
            <a:endParaRPr lang="nb-NO" dirty="0"/>
          </a:p>
          <a:p>
            <a:endParaRPr lang="fr-BE" dirty="0"/>
          </a:p>
        </p:txBody>
      </p:sp>
      <p:pic>
        <p:nvPicPr>
          <p:cNvPr id="7" name="Bilde 6" descr="Et bilde som inneholder himmel, utendørs, gress, natur&#10;&#10;Automatisk generert beskrivelse">
            <a:extLst>
              <a:ext uri="{FF2B5EF4-FFF2-40B4-BE49-F238E27FC236}">
                <a16:creationId xmlns:a16="http://schemas.microsoft.com/office/drawing/2014/main" id="{4EF78EA7-5204-4874-9510-0035FD15AE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263"/>
            <a:ext cx="10096499" cy="6864263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251CCFE-C57E-4B1C-80E5-8CE0D470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268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gress, utendørs, himmel, bakke&#10;&#10;Automatisk generert beskrivelse">
            <a:extLst>
              <a:ext uri="{FF2B5EF4-FFF2-40B4-BE49-F238E27FC236}">
                <a16:creationId xmlns:a16="http://schemas.microsoft.com/office/drawing/2014/main" id="{5C133C1B-3B82-4AA4-B428-2CDF3A9C45F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11517313" cy="6472237"/>
          </a:xfrm>
        </p:spPr>
      </p:pic>
    </p:spTree>
    <p:extLst>
      <p:ext uri="{BB962C8B-B14F-4D97-AF65-F5344CB8AC3E}">
        <p14:creationId xmlns:p14="http://schemas.microsoft.com/office/powerpoint/2010/main" val="296430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71124-WA0001_Trim">
            <a:hlinkClick r:id="" action="ppaction://media"/>
            <a:extLst>
              <a:ext uri="{FF2B5EF4-FFF2-40B4-BE49-F238E27FC236}">
                <a16:creationId xmlns:a16="http://schemas.microsoft.com/office/drawing/2014/main" id="{91516215-55B7-4488-BB9A-E2CB9F3A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1376618" cy="62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8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180125-WA0000_Trim">
            <a:hlinkClick r:id="" action="ppaction://media"/>
            <a:extLst>
              <a:ext uri="{FF2B5EF4-FFF2-40B4-BE49-F238E27FC236}">
                <a16:creationId xmlns:a16="http://schemas.microsoft.com/office/drawing/2014/main" id="{9A677EBE-5816-45BF-B264-BC344417A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1968617" cy="658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180303-WA0001">
            <a:hlinkClick r:id="" action="ppaction://media"/>
            <a:extLst>
              <a:ext uri="{FF2B5EF4-FFF2-40B4-BE49-F238E27FC236}">
                <a16:creationId xmlns:a16="http://schemas.microsoft.com/office/drawing/2014/main" id="{A083F4AA-136F-43D4-B80E-7A7CBD667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65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0303-WA0000">
            <a:hlinkClick r:id="" action="ppaction://media"/>
            <a:extLst>
              <a:ext uri="{FF2B5EF4-FFF2-40B4-BE49-F238E27FC236}">
                <a16:creationId xmlns:a16="http://schemas.microsoft.com/office/drawing/2014/main" id="{1483E05C-C217-4A80-B202-EEFE7123718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709" y="0"/>
            <a:ext cx="11348581" cy="6243770"/>
          </a:xfrm>
        </p:spPr>
      </p:pic>
    </p:spTree>
    <p:extLst>
      <p:ext uri="{BB962C8B-B14F-4D97-AF65-F5344CB8AC3E}">
        <p14:creationId xmlns:p14="http://schemas.microsoft.com/office/powerpoint/2010/main" val="20794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909A87-B517-43E5-B5EB-90F97DC3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</a:t>
            </a:r>
            <a:endParaRPr lang="fr-BE" dirty="0"/>
          </a:p>
        </p:txBody>
      </p:sp>
      <p:pic>
        <p:nvPicPr>
          <p:cNvPr id="7" name="VID-20190226-WA0010">
            <a:hlinkClick r:id="" action="ppaction://media"/>
            <a:extLst>
              <a:ext uri="{FF2B5EF4-FFF2-40B4-BE49-F238E27FC236}">
                <a16:creationId xmlns:a16="http://schemas.microsoft.com/office/drawing/2014/main" id="{5BE39065-B94D-4557-91CB-32D9D6287C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0"/>
            <a:ext cx="10939397" cy="6192666"/>
          </a:xfrm>
        </p:spPr>
      </p:pic>
    </p:spTree>
    <p:extLst>
      <p:ext uri="{BB962C8B-B14F-4D97-AF65-F5344CB8AC3E}">
        <p14:creationId xmlns:p14="http://schemas.microsoft.com/office/powerpoint/2010/main" val="38739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bakke, tre&#10;&#10;Automatisk generert beskrivelse">
            <a:extLst>
              <a:ext uri="{FF2B5EF4-FFF2-40B4-BE49-F238E27FC236}">
                <a16:creationId xmlns:a16="http://schemas.microsoft.com/office/drawing/2014/main" id="{AEAE80C7-86B2-48AA-8A02-4F092A72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6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98BF492-E88A-4BAC-B694-0D5487A2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55" y="413077"/>
            <a:ext cx="8342334" cy="64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7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DC53E91-1EDA-497D-9B6F-B46AC1991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90576"/>
            <a:ext cx="8807412" cy="65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63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DF1A0D3CF78042A0CA18FA0443D808" ma:contentTypeVersion="11" ma:contentTypeDescription="Opprett et nytt dokument." ma:contentTypeScope="" ma:versionID="b9f86a14e2fdc62e010ce14e218de772">
  <xsd:schema xmlns:xsd="http://www.w3.org/2001/XMLSchema" xmlns:xs="http://www.w3.org/2001/XMLSchema" xmlns:p="http://schemas.microsoft.com/office/2006/metadata/properties" xmlns:ns2="b25ed0ca-b72f-4614-a9d7-32cba618ed35" targetNamespace="http://schemas.microsoft.com/office/2006/metadata/properties" ma:root="true" ma:fieldsID="69ca2f96d8a77319bae70455760b5b4f" ns2:_="">
    <xsd:import namespace="b25ed0ca-b72f-4614-a9d7-32cba618ed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ed0ca-b72f-4614-a9d7-32cba618e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0D8288-20CB-4299-9804-170DCC32DD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4DF5BF-E9C5-4E66-A0DF-9EDD75621A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873FB1-BFB8-4AE4-9545-A1CFBDF6C6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5ed0ca-b72f-4614-a9d7-32cba618ed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</Words>
  <Application>Microsoft Office PowerPoint</Application>
  <PresentationFormat>Widescreen</PresentationFormat>
  <Paragraphs>1</Paragraphs>
  <Slides>10</Slides>
  <Notes>0</Notes>
  <HiddenSlides>0</HiddenSlides>
  <MMClips>5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 Mulambula</dc:title>
  <dc:creator>Kjersti Werner</dc:creator>
  <cp:lastModifiedBy>Kjersti Werner</cp:lastModifiedBy>
  <cp:revision>4</cp:revision>
  <dcterms:created xsi:type="dcterms:W3CDTF">2022-03-24T13:43:33Z</dcterms:created>
  <dcterms:modified xsi:type="dcterms:W3CDTF">2022-03-28T07:56:34Z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0x01010026DF1A0D3CF78042A0CA18FA0443D808</vt:lpwstr>
  </property>
</Properties>
</file>