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68" r:id="rId5"/>
    <p:sldId id="267" r:id="rId6"/>
    <p:sldId id="276" r:id="rId7"/>
    <p:sldId id="271" r:id="rId8"/>
    <p:sldId id="274" r:id="rId9"/>
    <p:sldId id="277" r:id="rId10"/>
    <p:sldId id="278" r:id="rId11"/>
    <p:sldId id="279" r:id="rId12"/>
    <p:sldId id="272" r:id="rId13"/>
    <p:sldId id="282" r:id="rId14"/>
    <p:sldId id="283" r:id="rId15"/>
    <p:sldId id="281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730F2A-58E5-117C-549C-9E4A84D03AEA}" v="2" dt="2023-05-09T17:13:46.732"/>
    <p1510:client id="{6B8BCC80-5872-48DE-A67E-C970EC8DC3BA}" v="3" dt="2023-05-09T17:22:33.7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F46D8-F011-4B7C-96BF-D61638FD40F3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3B6EE-0209-44BE-ACD1-B73D18C2F0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8530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Bilde fra 2016. Gammelt bilde. Skolen er bygget rundt en forholdsvis liten firkantet tomt.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3B6EE-0209-44BE-ACD1-B73D18C2F089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8274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Dette er det eneste som fortsatt står igjen. Rektors kontor.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3B6EE-0209-44BE-ACD1-B73D18C2F089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9533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3B6EE-0209-44BE-ACD1-B73D18C2F089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5862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Mye som ikke er ferdig på dette bygget, men de 2 rommene er i bruk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3B6EE-0209-44BE-ACD1-B73D18C2F089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2281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I dette bygget  med 6 klasserom holder de nå på med å pusse og male veggene og å gjøre gulv og vegger helt ferdig. Ser det gamle rektors kontor nede til venstre.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3B6EE-0209-44BE-ACD1-B73D18C2F089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6731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3B6EE-0209-44BE-ACD1-B73D18C2F089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3410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Støttemuren må vi ha på plass bak det som i dag er rektors kontor. Her er mye erosjon, og nylig gikk det et ras som tok flere bygg og 187 mennesker mistet livet. --Langsiktig plan, vet ikke om </a:t>
            </a:r>
            <a:r>
              <a:rPr lang="nb-NO" err="1"/>
              <a:t>Urafiki</a:t>
            </a:r>
            <a:r>
              <a:rPr lang="nb-NO"/>
              <a:t> kan klare å få ferdig 24 klasserom. Vi har andre prosjekter som vi jobber med også som vi skal høre mer om. Men vi holder på, og det er lov å drømme slik vi gjorde da vi startet med </a:t>
            </a:r>
            <a:r>
              <a:rPr lang="nb-NO" err="1"/>
              <a:t>Kaaroho</a:t>
            </a:r>
            <a:r>
              <a:rPr lang="nb-NO"/>
              <a:t>..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3B6EE-0209-44BE-ACD1-B73D18C2F089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8168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956195-6B49-171B-A3B2-C979DD6FC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503F125-835D-F83E-A43B-5B2ACEDF7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99692C1-0BF5-2522-A758-BCC2F1255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AC38-E700-4EB0-ACD1-0086CA8B266A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3E54AA2-AF8D-02A5-4990-563369D2F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D260ABC-3AA0-2F00-57D1-127F6B5B6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CF15-E496-4677-BC05-249A078759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2504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7CBC73-056F-B68F-B4B0-41B611749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265A6ED-A665-FAE4-CE3E-C3B612D50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358666D-344F-2F76-B402-472D02D53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AC38-E700-4EB0-ACD1-0086CA8B266A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35BD69-84CB-5A8E-7EB5-E23EBD307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758BB55-E440-8C6B-C769-BC979AC96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CF15-E496-4677-BC05-249A078759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6231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30F2421A-836B-8B51-DCC4-99DB6C12C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D278769-7747-C86A-990A-65BDFF6BE9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56D8368-29BE-5DBD-4B04-999CCF12C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AC38-E700-4EB0-ACD1-0086CA8B266A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517F09D-7D6B-BF90-5C6F-B5E418BEF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A4D8A57-4F2D-9271-7504-5BABF123A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CF15-E496-4677-BC05-249A078759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638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201E8A-EF45-DAD0-60C3-6FD0F5027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ADA2EF-5907-077A-7880-DAB749FDC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B18516-E08E-402A-6A3E-4BBFCB3D8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AC38-E700-4EB0-ACD1-0086CA8B266A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ED27FE-45EC-A4B0-E020-BF28C13F9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1610678-D049-1685-D893-5C5E48E9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CF15-E496-4677-BC05-249A078759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7954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A344F4-DCB3-DA66-DA1B-3CC219CFB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A6BEB3E-240D-410C-9F51-E064C0BED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0906FD-8FEA-3EC6-B8F4-8B4F1938B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AC38-E700-4EB0-ACD1-0086CA8B266A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349B164-94A2-5EA1-D440-5C4912CB7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FCC5D8-505E-FC66-7281-3871E8285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CF15-E496-4677-BC05-249A078759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0104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A03A53-F50C-67F1-9D0D-D4D7DBC0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BC4E010-954F-7BF3-4F9D-3FAC48FF0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2A95773-2E6B-588E-A4B5-0F705C713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5817CE7-F917-B9A1-BCF1-4D6C836BE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AC38-E700-4EB0-ACD1-0086CA8B266A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275DDB1-2BAA-FDD1-A802-8514F35F7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13F57BF-B631-4CDD-3A02-720C835B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CF15-E496-4677-BC05-249A078759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2936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C162F6-AE95-B8ED-778E-4FC6AAFAB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FD4619E-CF1A-4469-4413-12BA3A927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1F2C159-2BE1-F903-A679-952E00947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8E25FC0-9AA4-B166-7813-195EC593E1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9652490-D2F9-07AD-33F1-5CCCF01697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92C49A1-A011-D31C-94FE-8E676238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AC38-E700-4EB0-ACD1-0086CA8B266A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8D3B844-5AD5-15E0-71C2-38CBF527A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CA086A9-AE7A-EFF6-E326-4C2DECAA1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CF15-E496-4677-BC05-249A078759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376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DE32C0-BB27-670F-1DF4-8E5EE8D60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7F5AC55-E4E5-276B-D096-FCD19E4E7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AC38-E700-4EB0-ACD1-0086CA8B266A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2673943-C005-82E3-D555-17E740984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0996BEE-BB6F-2E32-8D3F-3B276A875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CF15-E496-4677-BC05-249A078759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0127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7BE0C05-68D7-24C8-334E-94059280F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AC38-E700-4EB0-ACD1-0086CA8B266A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77E91FA-1C01-730A-9A7A-70A6FDCE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591ECEF-DC38-40D7-4F4E-B24E990A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CF15-E496-4677-BC05-249A078759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7451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5350D6-E742-13E8-BB19-B8856CAB9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2C5F8F-675D-9359-C018-B6B4AC80B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13DFA45-BC59-2A31-2596-CD0DA84BE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A0A938C-8097-2F39-AB8E-6A06F0F47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AC38-E700-4EB0-ACD1-0086CA8B266A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A1C8840-F42A-E38F-579D-8866CB06E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ADC298E-CE77-B1AD-3F87-1C1E66B51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CF15-E496-4677-BC05-249A078759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9741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51CBC0-6F27-9538-0EB0-8F891941C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4543D0D-AEC4-0FC1-C9F0-559694E70B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C04B591-7F53-B8A9-C262-91BB93BF4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F4D0A73-AD98-8C2A-4631-5BA2772DA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AC38-E700-4EB0-ACD1-0086CA8B266A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40A9C72-556C-1C7C-77AF-AD203E563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82914F0-5E58-642C-CD0D-ABD4446D9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CF15-E496-4677-BC05-249A078759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079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646AC54-C00A-9758-E60A-80FB3EE8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E5126E2-C7C5-3A14-AA8C-CEB9501D4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0D4EA2A-8786-D9AE-A20D-026304258B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1AC38-E700-4EB0-ACD1-0086CA8B266A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AB694A3-F911-25BE-44ED-F443B900F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0B5384B-E6C0-DAAC-AAFD-15D2349B6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9CF15-E496-4677-BC05-249A078759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205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0DCC7B-EF0F-0EDB-3C7F-9C2BBD4C1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7200" err="1"/>
              <a:t>Institute</a:t>
            </a:r>
            <a:r>
              <a:rPr lang="nb-NO" sz="7200"/>
              <a:t> Makedonia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8573CEC-C7BB-E57A-43BD-4D14AC22E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5600" y="1411705"/>
            <a:ext cx="4648200" cy="4765258"/>
          </a:xfrm>
        </p:spPr>
        <p:txBody>
          <a:bodyPr>
            <a:normAutofit/>
          </a:bodyPr>
          <a:lstStyle/>
          <a:p>
            <a:endParaRPr lang="nb-NO" dirty="0"/>
          </a:p>
          <a:p>
            <a:r>
              <a:rPr lang="nb-NO" sz="3600" dirty="0"/>
              <a:t>Ungdoms- og videregående skole</a:t>
            </a:r>
          </a:p>
          <a:p>
            <a:endParaRPr lang="nb-NO" sz="3600" dirty="0"/>
          </a:p>
          <a:p>
            <a:r>
              <a:rPr lang="nb-NO" sz="3600" dirty="0"/>
              <a:t>Oppstart 2003</a:t>
            </a:r>
          </a:p>
          <a:p>
            <a:pPr marL="0" indent="0">
              <a:buNone/>
            </a:pPr>
            <a:endParaRPr lang="nb-NO" sz="3600" dirty="0"/>
          </a:p>
          <a:p>
            <a:r>
              <a:rPr lang="nb-NO" sz="3600" dirty="0"/>
              <a:t>159 jenter og  174 gutter</a:t>
            </a:r>
          </a:p>
        </p:txBody>
      </p:sp>
      <p:pic>
        <p:nvPicPr>
          <p:cNvPr id="8" name="Plassholder for innhold 8" descr="Et bilde som inneholder utendørs, klær, person, tre&#10;&#10;Automatisk generert beskrivelse">
            <a:extLst>
              <a:ext uri="{FF2B5EF4-FFF2-40B4-BE49-F238E27FC236}">
                <a16:creationId xmlns:a16="http://schemas.microsoft.com/office/drawing/2014/main" id="{907F6E2A-00A2-4B23-E693-AB210B9D3B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r="23322" b="-1"/>
          <a:stretch/>
        </p:blipFill>
        <p:spPr>
          <a:xfrm>
            <a:off x="1087634" y="1825625"/>
            <a:ext cx="5361292" cy="49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15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9E7E4875-6A79-2CBE-549D-18671B35C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  Arbeid våren 2023, så langt pengene rekker..</a:t>
            </a:r>
            <a:endParaRPr lang="fr-BE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AB9F5972-E4E1-381F-8EF6-5187231346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/>
              <a:t>Den høye blokken: </a:t>
            </a:r>
          </a:p>
          <a:p>
            <a:r>
              <a:rPr lang="fr-BE"/>
              <a:t>Rekkverk på gesimer og i trappeoppgang</a:t>
            </a:r>
          </a:p>
          <a:p>
            <a:r>
              <a:rPr lang="fr-BE"/>
              <a:t>Dører og vindusrammer </a:t>
            </a:r>
          </a:p>
          <a:p>
            <a:r>
              <a:rPr lang="fr-BE"/>
              <a:t>Gulv i sokkeletasjen </a:t>
            </a:r>
          </a:p>
          <a:p>
            <a:r>
              <a:rPr lang="fr-BE"/>
              <a:t>Pusse og male klasserom innvendig </a:t>
            </a:r>
          </a:p>
          <a:p>
            <a:r>
              <a:rPr lang="fr-BE"/>
              <a:t>Pusse og male utvendig </a:t>
            </a:r>
          </a:p>
          <a:p>
            <a:r>
              <a:rPr lang="fr-BE"/>
              <a:t>Ordne trappeløpet</a:t>
            </a:r>
          </a:p>
          <a:p>
            <a:endParaRPr lang="fr-BE"/>
          </a:p>
          <a:p>
            <a:endParaRPr lang="fr-BE"/>
          </a:p>
          <a:p>
            <a:endParaRPr lang="fr-BE"/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71480FD2-A7BA-FF91-377E-08D20A40A8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/>
              <a:t>De to lave </a:t>
            </a:r>
            <a:r>
              <a:rPr lang="nb-NO" err="1"/>
              <a:t>murbyggene</a:t>
            </a:r>
            <a:r>
              <a:rPr lang="nb-NO"/>
              <a:t> </a:t>
            </a:r>
          </a:p>
          <a:p>
            <a:r>
              <a:rPr lang="fr-BE"/>
              <a:t>Manglende dører og vindusrammer </a:t>
            </a:r>
          </a:p>
          <a:p>
            <a:r>
              <a:rPr lang="fr-BE"/>
              <a:t>Gulv i to rom </a:t>
            </a:r>
          </a:p>
          <a:p>
            <a:r>
              <a:rPr lang="fr-BE"/>
              <a:t>Pusse og male innvendig og utvendig. </a:t>
            </a:r>
          </a:p>
          <a:p>
            <a:endParaRPr lang="fr-BE"/>
          </a:p>
          <a:p>
            <a:pPr marL="0" indent="0">
              <a:buNone/>
            </a:pPr>
            <a:r>
              <a:rPr lang="fr-BE"/>
              <a:t>Annet: </a:t>
            </a:r>
          </a:p>
          <a:p>
            <a:r>
              <a:rPr lang="fr-BE"/>
              <a:t>Port inn til skoleområdet  </a:t>
            </a:r>
          </a:p>
          <a:p>
            <a:pPr marL="0" indent="0">
              <a:buNone/>
            </a:pP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79717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Inst Make apr 2023 - 2">
            <a:hlinkClick r:id="" action="ppaction://media"/>
            <a:extLst>
              <a:ext uri="{FF2B5EF4-FFF2-40B4-BE49-F238E27FC236}">
                <a16:creationId xmlns:a16="http://schemas.microsoft.com/office/drawing/2014/main" id="{3B490E5E-3458-7671-2E35-80AD4B47D6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39343" y="162669"/>
            <a:ext cx="4424701" cy="659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8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2C41371F-DEBF-EDB2-4FA6-E0082CC777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096" y="433136"/>
            <a:ext cx="11534272" cy="6200273"/>
          </a:xfrm>
        </p:spPr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b-NO" sz="3600" dirty="0" err="1"/>
              <a:t>Institute</a:t>
            </a:r>
            <a:r>
              <a:rPr lang="nb-NO" sz="3600" dirty="0"/>
              <a:t> Makedonia drømmer om at alle de 3 byggene skal ha 3 </a:t>
            </a:r>
            <a:r>
              <a:rPr lang="nb-NO" sz="3600" dirty="0" err="1"/>
              <a:t>etg</a:t>
            </a:r>
            <a:r>
              <a:rPr lang="nb-NO" sz="3600" dirty="0"/>
              <a:t>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nb-NO" sz="36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b-NO" sz="3600" dirty="0"/>
              <a:t>Bygges over lang tid med mange små bidrag.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nb-NO" sz="36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b-NO" sz="3600" dirty="0" err="1"/>
              <a:t>Institute</a:t>
            </a:r>
            <a:r>
              <a:rPr lang="nb-NO" sz="3600" dirty="0"/>
              <a:t> Makedonia ligger </a:t>
            </a:r>
          </a:p>
          <a:p>
            <a:pPr algn="l"/>
            <a:r>
              <a:rPr lang="nb-NO" sz="3600" dirty="0"/>
              <a:t>     høyt med flott utsikt.</a:t>
            </a:r>
          </a:p>
          <a:p>
            <a:pPr algn="l"/>
            <a:endParaRPr lang="nb-NO" sz="36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b-NO" sz="3600" dirty="0"/>
              <a:t>Trenger støttemur.</a:t>
            </a:r>
          </a:p>
        </p:txBody>
      </p:sp>
      <p:pic>
        <p:nvPicPr>
          <p:cNvPr id="4" name="Plassholder for innhold 4" descr="Et bilde som inneholder himmel, utendørs, vann, utsikt over&#10;&#10;Automatisk generert beskrivelse">
            <a:extLst>
              <a:ext uri="{FF2B5EF4-FFF2-40B4-BE49-F238E27FC236}">
                <a16:creationId xmlns:a16="http://schemas.microsoft.com/office/drawing/2014/main" id="{DB884EDE-97CC-9167-D838-2B9E59A5F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31431"/>
            <a:ext cx="5969121" cy="380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83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57E319-2FC5-34CA-D6FB-FDE38847E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278"/>
            <a:ext cx="10515600" cy="889585"/>
          </a:xfrm>
        </p:spPr>
        <p:txBody>
          <a:bodyPr>
            <a:normAutofit/>
          </a:bodyPr>
          <a:lstStyle/>
          <a:p>
            <a:pPr algn="ctr"/>
            <a:r>
              <a:rPr lang="nb-NO" sz="5400"/>
              <a:t>Små og mørke klasserom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0EF980F-A258-7C97-9006-472363A5F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0863"/>
            <a:ext cx="10515600" cy="4877552"/>
          </a:xfrm>
        </p:spPr>
        <p:txBody>
          <a:bodyPr/>
          <a:lstStyle/>
          <a:p>
            <a:endParaRPr lang="nb-NO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66C764E-8E02-82B7-5AA8-C338A028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845" y="1300936"/>
            <a:ext cx="8158050" cy="544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80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16EE57-83EA-2F7B-254F-0A61A822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11" y="268872"/>
            <a:ext cx="1156635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b-NO" sz="5300"/>
              <a:t>Plankebygg som delvis blåste bort i en storm</a:t>
            </a:r>
            <a:br>
              <a:rPr lang="nb-NO"/>
            </a:b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E90F5BC-4ECD-A68F-4374-6ABD5C334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FCA386D-7BA2-8AE8-6698-2AD41B6EC6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41D6E82-7278-AF16-FAFA-B4F2326C74B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064" y="1140359"/>
            <a:ext cx="7351648" cy="56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62EE5B3C-A469-6B4A-1CD2-948DA143C8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0245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4FD412-9EF4-30DC-6B57-9EF0225DF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4800"/>
              <a:t>Rektor </a:t>
            </a:r>
            <a:r>
              <a:rPr lang="nb-NO" sz="4800" err="1"/>
              <a:t>Lushombo</a:t>
            </a:r>
            <a:r>
              <a:rPr lang="nb-NO" sz="4800"/>
              <a:t> </a:t>
            </a:r>
            <a:r>
              <a:rPr lang="nb-NO" sz="4800" err="1"/>
              <a:t>Nyenyenzi</a:t>
            </a:r>
            <a:endParaRPr lang="nb-NO" sz="480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32E147C-67EC-02B4-B6AE-500759DD1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15" descr="Et bilde som inneholder klær, Menneskeansikt, person, mann">
            <a:extLst>
              <a:ext uri="{FF2B5EF4-FFF2-40B4-BE49-F238E27FC236}">
                <a16:creationId xmlns:a16="http://schemas.microsoft.com/office/drawing/2014/main" id="{0B669D23-B467-15E4-7A61-0F1B95666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810" y="1825625"/>
            <a:ext cx="6844380" cy="45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5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57E319-2FC5-34CA-D6FB-FDE38847E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0307"/>
          </a:xfrm>
        </p:spPr>
        <p:txBody>
          <a:bodyPr>
            <a:normAutofit fontScale="90000"/>
          </a:bodyPr>
          <a:lstStyle/>
          <a:p>
            <a:pPr algn="ctr"/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0EF980F-A258-7C97-9006-472363A5F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2525"/>
            <a:ext cx="11353800" cy="5530349"/>
          </a:xfrm>
        </p:spPr>
        <p:txBody>
          <a:bodyPr>
            <a:normAutofit/>
          </a:bodyPr>
          <a:lstStyle/>
          <a:p>
            <a:r>
              <a:rPr lang="nb-NO" sz="3900"/>
              <a:t>Startet opp i 2003 i rom på EP Makedonia – 25 elever</a:t>
            </a:r>
          </a:p>
          <a:p>
            <a:r>
              <a:rPr lang="nb-NO" sz="3900"/>
              <a:t>Året etter – flyttet til et lite bolighus</a:t>
            </a:r>
          </a:p>
          <a:p>
            <a:r>
              <a:rPr lang="nb-NO" sz="3900"/>
              <a:t>2009 kjøpte tomt</a:t>
            </a:r>
          </a:p>
          <a:p>
            <a:r>
              <a:rPr lang="nb-NO" sz="3900"/>
              <a:t>2018 </a:t>
            </a:r>
            <a:r>
              <a:rPr lang="nb-NO" sz="3900" err="1"/>
              <a:t>murbygg</a:t>
            </a:r>
            <a:r>
              <a:rPr lang="nb-NO" sz="3900"/>
              <a:t> med 2 klasserom i en </a:t>
            </a:r>
            <a:r>
              <a:rPr lang="nb-NO" sz="3900" err="1"/>
              <a:t>etg</a:t>
            </a:r>
            <a:r>
              <a:rPr lang="nb-NO" sz="3900"/>
              <a:t>.</a:t>
            </a:r>
          </a:p>
          <a:p>
            <a:r>
              <a:rPr lang="nb-NO" sz="3900"/>
              <a:t>2019 </a:t>
            </a:r>
            <a:r>
              <a:rPr lang="nb-NO" sz="3900" err="1"/>
              <a:t>murbygg</a:t>
            </a:r>
            <a:r>
              <a:rPr lang="nb-NO" sz="3900"/>
              <a:t> med 4 klasserom i en </a:t>
            </a:r>
            <a:r>
              <a:rPr lang="nb-NO" sz="3900" err="1"/>
              <a:t>etg</a:t>
            </a:r>
            <a:r>
              <a:rPr lang="nb-NO" sz="3900"/>
              <a:t>. </a:t>
            </a:r>
          </a:p>
          <a:p>
            <a:r>
              <a:rPr lang="nb-NO" sz="3900"/>
              <a:t>2019 oppstart </a:t>
            </a:r>
            <a:r>
              <a:rPr lang="nb-NO" sz="3900" err="1"/>
              <a:t>murbygg</a:t>
            </a:r>
            <a:r>
              <a:rPr lang="nb-NO" sz="3900"/>
              <a:t> i 3 etasjer, 2 rom i hver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39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Drømmen er at alle de 3 byggene skal få 3 </a:t>
            </a:r>
            <a:r>
              <a:rPr lang="nb-NO" sz="39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etg</a:t>
            </a:r>
            <a:r>
              <a:rPr lang="nb-NO" sz="39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0670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A0CDEF-D4F1-C131-578B-23E97FD2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err="1"/>
              <a:t>Murbygg</a:t>
            </a:r>
            <a:r>
              <a:rPr lang="nb-NO"/>
              <a:t> med 2 klasserom som er i bruk</a:t>
            </a:r>
            <a:br>
              <a:rPr lang="nb-NO"/>
            </a:br>
            <a:r>
              <a:rPr lang="nb-NO"/>
              <a:t>Det mangler dører, vinduer og støpt gulv</a:t>
            </a:r>
          </a:p>
        </p:txBody>
      </p:sp>
      <p:pic>
        <p:nvPicPr>
          <p:cNvPr id="3" name="Plassholder for innhold 19" descr="Et bilde som inneholder klær, person, konstruksjon, utendørs&#10;&#10;Automatisk generert beskrivelse">
            <a:extLst>
              <a:ext uri="{FF2B5EF4-FFF2-40B4-BE49-F238E27FC236}">
                <a16:creationId xmlns:a16="http://schemas.microsoft.com/office/drawing/2014/main" id="{E101F4C6-9DBC-660D-6470-9EA57CCBE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58" y="1563805"/>
            <a:ext cx="7395410" cy="492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75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4358A2-9D1D-F928-B54F-99A3CFAD8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7282" cy="1750546"/>
          </a:xfrm>
        </p:spPr>
        <p:txBody>
          <a:bodyPr>
            <a:normAutofit fontScale="90000"/>
          </a:bodyPr>
          <a:lstStyle/>
          <a:p>
            <a:pPr algn="ctr"/>
            <a:r>
              <a:rPr lang="nb-NO" sz="4900" dirty="0" err="1"/>
              <a:t>Murbygg</a:t>
            </a:r>
            <a:r>
              <a:rPr lang="nb-NO" sz="4900" dirty="0"/>
              <a:t> i 3 etasjer med 2 klasserom i hver etasje. – bilde fra 2022</a:t>
            </a:r>
            <a:br>
              <a:rPr lang="nb-NO" dirty="0"/>
            </a:br>
            <a:endParaRPr lang="nb-NO" dirty="0"/>
          </a:p>
        </p:txBody>
      </p:sp>
      <p:pic>
        <p:nvPicPr>
          <p:cNvPr id="3" name="Plassholder for innhold 6" descr="Et bilde som inneholder konstruksjon, utendørs, tak&#10;&#10;Automatisk generert beskrivelse">
            <a:extLst>
              <a:ext uri="{FF2B5EF4-FFF2-40B4-BE49-F238E27FC236}">
                <a16:creationId xmlns:a16="http://schemas.microsoft.com/office/drawing/2014/main" id="{B72FAA08-64C9-20A0-C573-54A73624C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61" y="1571459"/>
            <a:ext cx="7709660" cy="528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46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A19563-0B3A-AF3D-98DA-985276908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/>
              <a:t>Klasserommene blir nå pusset og malt</a:t>
            </a:r>
            <a:br>
              <a:rPr lang="nb-NO"/>
            </a:br>
            <a:r>
              <a:rPr lang="nb-NO"/>
              <a:t>Håper det er ferdig februar 2024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DE3825D-63E9-5BAA-2C0E-2EEBCAB39E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A6B49AF-383C-8FEB-37A2-0D0CC0FAF8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8" name="Plassholder for innhold 17" descr="Et bilde som inneholder klær, person, møbler, vegg&#10;&#10;Automatisk generert beskrivelse">
            <a:extLst>
              <a:ext uri="{FF2B5EF4-FFF2-40B4-BE49-F238E27FC236}">
                <a16:creationId xmlns:a16="http://schemas.microsoft.com/office/drawing/2014/main" id="{975B9BC9-1339-242A-4A25-5AC9D9E5CFA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997267"/>
            <a:ext cx="6117609" cy="4077410"/>
          </a:xfrm>
        </p:spPr>
      </p:pic>
      <p:pic>
        <p:nvPicPr>
          <p:cNvPr id="24" name="Plassholder for innhold 23" descr="Et bilde som inneholder klær, person, sko, mann&#10;&#10;Automatisk generert beskrivelse">
            <a:extLst>
              <a:ext uri="{FF2B5EF4-FFF2-40B4-BE49-F238E27FC236}">
                <a16:creationId xmlns:a16="http://schemas.microsoft.com/office/drawing/2014/main" id="{14C6F5EC-9573-220D-2C27-501FB1C6D3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40" y="1989221"/>
            <a:ext cx="6116116" cy="4077410"/>
          </a:xfrm>
        </p:spPr>
      </p:pic>
    </p:spTree>
    <p:extLst>
      <p:ext uri="{BB962C8B-B14F-4D97-AF65-F5344CB8AC3E}">
        <p14:creationId xmlns:p14="http://schemas.microsoft.com/office/powerpoint/2010/main" val="1722487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603377-D473-A1AA-C452-66BAF0666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Gruppearbeid med fremlegging av gruppens resultat.</a:t>
            </a:r>
          </a:p>
        </p:txBody>
      </p:sp>
      <p:pic>
        <p:nvPicPr>
          <p:cNvPr id="5" name="Plassholder for innhold 4" descr="Et bilde som inneholder person, klær, Menneskeansikt, Læring&#10;&#10;Automatisk generert beskrivelse">
            <a:extLst>
              <a:ext uri="{FF2B5EF4-FFF2-40B4-BE49-F238E27FC236}">
                <a16:creationId xmlns:a16="http://schemas.microsoft.com/office/drawing/2014/main" id="{7DE864D6-A553-CD68-87E4-9CBFED7D6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709"/>
            <a:ext cx="6528600" cy="4351338"/>
          </a:xfrm>
        </p:spPr>
      </p:pic>
      <p:pic>
        <p:nvPicPr>
          <p:cNvPr id="17" name="Bilde 16" descr="Et bilde som inneholder klær, person, møbler, tavle&#10;&#10;Automatisk generert beskrivelse">
            <a:extLst>
              <a:ext uri="{FF2B5EF4-FFF2-40B4-BE49-F238E27FC236}">
                <a16:creationId xmlns:a16="http://schemas.microsoft.com/office/drawing/2014/main" id="{8BF3C567-2298-3A90-AB6A-B071EB42F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01" y="1857709"/>
            <a:ext cx="6706352" cy="447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10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DF1A0D3CF78042A0CA18FA0443D808" ma:contentTypeVersion="16" ma:contentTypeDescription="Create a new document." ma:contentTypeScope="" ma:versionID="d8e0964f805ec176da3e58e949a7dcc5">
  <xsd:schema xmlns:xsd="http://www.w3.org/2001/XMLSchema" xmlns:xs="http://www.w3.org/2001/XMLSchema" xmlns:p="http://schemas.microsoft.com/office/2006/metadata/properties" xmlns:ns2="b25ed0ca-b72f-4614-a9d7-32cba618ed35" xmlns:ns3="0914c131-b6fa-4bb0-b591-b824a3f08dba" targetNamespace="http://schemas.microsoft.com/office/2006/metadata/properties" ma:root="true" ma:fieldsID="4e5afe533dc6226aa48071efa69394b9" ns2:_="" ns3:_="">
    <xsd:import namespace="b25ed0ca-b72f-4614-a9d7-32cba618ed35"/>
    <xsd:import namespace="0914c131-b6fa-4bb0-b591-b824a3f08d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5ed0ca-b72f-4614-a9d7-32cba618ed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82e8152-af4d-408c-b5a0-cb0a384431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14c131-b6fa-4bb0-b591-b824a3f08dba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b2cec41a-a00a-4637-8fb0-b60629cc958e}" ma:internalName="TaxCatchAll" ma:showField="CatchAllData" ma:web="0914c131-b6fa-4bb0-b591-b824a3f08d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914c131-b6fa-4bb0-b591-b824a3f08dba">
      <UserInfo>
        <DisplayName>Inger Fossen</DisplayName>
        <AccountId>12</AccountId>
        <AccountType/>
      </UserInfo>
    </SharedWithUsers>
    <lcf76f155ced4ddcb4097134ff3c332f xmlns="b25ed0ca-b72f-4614-a9d7-32cba618ed35">
      <Terms xmlns="http://schemas.microsoft.com/office/infopath/2007/PartnerControls"/>
    </lcf76f155ced4ddcb4097134ff3c332f>
    <TaxCatchAll xmlns="0914c131-b6fa-4bb0-b591-b824a3f08dba" xsi:nil="true"/>
  </documentManagement>
</p:properties>
</file>

<file path=customXml/itemProps1.xml><?xml version="1.0" encoding="utf-8"?>
<ds:datastoreItem xmlns:ds="http://schemas.openxmlformats.org/officeDocument/2006/customXml" ds:itemID="{1DA0CDC6-55DE-424D-A748-4BA3F1034F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BC7675-FA34-43B7-BD6F-6F43FF5FA4C3}">
  <ds:schemaRefs>
    <ds:schemaRef ds:uri="0914c131-b6fa-4bb0-b591-b824a3f08dba"/>
    <ds:schemaRef ds:uri="b25ed0ca-b72f-4614-a9d7-32cba618ed3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BA2FDA0-6EB7-41CC-B4F7-46FF41F5F10A}">
  <ds:schemaRefs>
    <ds:schemaRef ds:uri="0914c131-b6fa-4bb0-b591-b824a3f08dba"/>
    <ds:schemaRef ds:uri="b25ed0ca-b72f-4614-a9d7-32cba618ed3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417</Words>
  <Application>Microsoft Office PowerPoint</Application>
  <PresentationFormat>Widescreen</PresentationFormat>
  <Paragraphs>57</Paragraphs>
  <Slides>12</Slides>
  <Notes>7</Notes>
  <HiddenSlides>0</HiddenSlides>
  <MMClips>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Office-tema</vt:lpstr>
      <vt:lpstr>Institute Makedonia</vt:lpstr>
      <vt:lpstr>Små og mørke klasserom</vt:lpstr>
      <vt:lpstr>Plankebygg som delvis blåste bort i en storm </vt:lpstr>
      <vt:lpstr>Rektor Lushombo Nyenyenzi</vt:lpstr>
      <vt:lpstr>PowerPoint-presentasjon</vt:lpstr>
      <vt:lpstr>Murbygg med 2 klasserom som er i bruk Det mangler dører, vinduer og støpt gulv</vt:lpstr>
      <vt:lpstr>Murbygg i 3 etasjer med 2 klasserom i hver etasje. – bilde fra 2022 </vt:lpstr>
      <vt:lpstr>Klasserommene blir nå pusset og malt Håper det er ferdig februar 2024</vt:lpstr>
      <vt:lpstr>Gruppearbeid med fremlegging av gruppens resultat.</vt:lpstr>
      <vt:lpstr>  Arbeid våren 2023, så langt pengene rekker..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 Makedonia</dc:title>
  <dc:creator>Inger Fossen</dc:creator>
  <cp:lastModifiedBy>Inger Fossen</cp:lastModifiedBy>
  <cp:revision>7</cp:revision>
  <dcterms:created xsi:type="dcterms:W3CDTF">2023-05-03T08:40:53Z</dcterms:created>
  <dcterms:modified xsi:type="dcterms:W3CDTF">2023-05-10T13:20:45Z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0x01010026DF1A0D3CF78042A0CA18FA0443D808</vt:lpwstr>
  </property>
  <property fmtid="{D5CDD505-2E9C-101B-9397-08002B2CF9AE}" pid="3" name="MediaServiceImageTags">
    <vt:lpwstr/>
  </property>
</Properties>
</file>