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4" r:id="rId11"/>
    <p:sldId id="263" r:id="rId12"/>
    <p:sldId id="274" r:id="rId13"/>
    <p:sldId id="266" r:id="rId14"/>
    <p:sldId id="268" r:id="rId15"/>
    <p:sldId id="275" r:id="rId16"/>
    <p:sldId id="267" r:id="rId17"/>
    <p:sldId id="272" r:id="rId18"/>
    <p:sldId id="271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5C2992-898C-49AD-B5DE-B8E0FB11B215}" v="523" dt="2021-10-22T11:13:07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hus, Gro Anita" userId="S::gro.anita.vehus@arendal.kommune.no::2167f9c2-1d12-43c7-b0e4-42283bf3702b" providerId="AD" clId="Web-{985C2992-898C-49AD-B5DE-B8E0FB11B215}"/>
    <pc:docChg chg="addSld delSld modSld sldOrd">
      <pc:chgData name="Vehus, Gro Anita" userId="S::gro.anita.vehus@arendal.kommune.no::2167f9c2-1d12-43c7-b0e4-42283bf3702b" providerId="AD" clId="Web-{985C2992-898C-49AD-B5DE-B8E0FB11B215}" dt="2021-10-22T11:13:07.715" v="462" actId="20577"/>
      <pc:docMkLst>
        <pc:docMk/>
      </pc:docMkLst>
      <pc:sldChg chg="addSp modSp">
        <pc:chgData name="Vehus, Gro Anita" userId="S::gro.anita.vehus@arendal.kommune.no::2167f9c2-1d12-43c7-b0e4-42283bf3702b" providerId="AD" clId="Web-{985C2992-898C-49AD-B5DE-B8E0FB11B215}" dt="2021-10-22T09:03:01.115" v="12" actId="20577"/>
        <pc:sldMkLst>
          <pc:docMk/>
          <pc:sldMk cId="4253124984" sldId="256"/>
        </pc:sldMkLst>
        <pc:spChg chg="mod">
          <ac:chgData name="Vehus, Gro Anita" userId="S::gro.anita.vehus@arendal.kommune.no::2167f9c2-1d12-43c7-b0e4-42283bf3702b" providerId="AD" clId="Web-{985C2992-898C-49AD-B5DE-B8E0FB11B215}" dt="2021-10-22T09:03:01.115" v="12" actId="20577"/>
          <ac:spMkLst>
            <pc:docMk/>
            <pc:sldMk cId="4253124984" sldId="256"/>
            <ac:spMk id="2" creationId="{00000000-0000-0000-0000-000000000000}"/>
          </ac:spMkLst>
        </pc:spChg>
        <pc:picChg chg="add">
          <ac:chgData name="Vehus, Gro Anita" userId="S::gro.anita.vehus@arendal.kommune.no::2167f9c2-1d12-43c7-b0e4-42283bf3702b" providerId="AD" clId="Web-{985C2992-898C-49AD-B5DE-B8E0FB11B215}" dt="2021-10-22T08:58:57.968" v="0"/>
          <ac:picMkLst>
            <pc:docMk/>
            <pc:sldMk cId="4253124984" sldId="256"/>
            <ac:picMk id="4" creationId="{0002BA11-420F-4E04-97BD-B54ED85F752A}"/>
          </ac:picMkLst>
        </pc:picChg>
        <pc:picChg chg="add">
          <ac:chgData name="Vehus, Gro Anita" userId="S::gro.anita.vehus@arendal.kommune.no::2167f9c2-1d12-43c7-b0e4-42283bf3702b" providerId="AD" clId="Web-{985C2992-898C-49AD-B5DE-B8E0FB11B215}" dt="2021-10-22T08:59:14.281" v="1"/>
          <ac:picMkLst>
            <pc:docMk/>
            <pc:sldMk cId="4253124984" sldId="256"/>
            <ac:picMk id="5" creationId="{17F5D069-55A6-401B-8A61-A25FCF767ADC}"/>
          </ac:picMkLst>
        </pc:picChg>
      </pc:sldChg>
      <pc:sldChg chg="addSp delSp modSp new">
        <pc:chgData name="Vehus, Gro Anita" userId="S::gro.anita.vehus@arendal.kommune.no::2167f9c2-1d12-43c7-b0e4-42283bf3702b" providerId="AD" clId="Web-{985C2992-898C-49AD-B5DE-B8E0FB11B215}" dt="2021-10-22T10:37:26.466" v="284" actId="1076"/>
        <pc:sldMkLst>
          <pc:docMk/>
          <pc:sldMk cId="3628445789" sldId="257"/>
        </pc:sldMkLst>
        <pc:spChg chg="mod">
          <ac:chgData name="Vehus, Gro Anita" userId="S::gro.anita.vehus@arendal.kommune.no::2167f9c2-1d12-43c7-b0e4-42283bf3702b" providerId="AD" clId="Web-{985C2992-898C-49AD-B5DE-B8E0FB11B215}" dt="2021-10-22T09:27:38.400" v="117" actId="20577"/>
          <ac:spMkLst>
            <pc:docMk/>
            <pc:sldMk cId="3628445789" sldId="257"/>
            <ac:spMk id="2" creationId="{AC578BD6-6C69-4DD8-AB19-30C38B0647C5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08:59:49.313" v="3"/>
          <ac:spMkLst>
            <pc:docMk/>
            <pc:sldMk cId="3628445789" sldId="257"/>
            <ac:spMk id="3" creationId="{ECF45260-FACF-4180-B4D3-66B17FC40481}"/>
          </ac:spMkLst>
        </pc:spChg>
        <pc:spChg chg="add mod">
          <ac:chgData name="Vehus, Gro Anita" userId="S::gro.anita.vehus@arendal.kommune.no::2167f9c2-1d12-43c7-b0e4-42283bf3702b" providerId="AD" clId="Web-{985C2992-898C-49AD-B5DE-B8E0FB11B215}" dt="2021-10-22T09:28:06.166" v="122" actId="1076"/>
          <ac:spMkLst>
            <pc:docMk/>
            <pc:sldMk cId="3628445789" sldId="257"/>
            <ac:spMk id="7" creationId="{62181B4B-C709-4384-B07D-F3974BDA4394}"/>
          </ac:spMkLst>
        </pc:spChg>
        <pc:spChg chg="add mod">
          <ac:chgData name="Vehus, Gro Anita" userId="S::gro.anita.vehus@arendal.kommune.no::2167f9c2-1d12-43c7-b0e4-42283bf3702b" providerId="AD" clId="Web-{985C2992-898C-49AD-B5DE-B8E0FB11B215}" dt="2021-10-22T10:37:26.466" v="284" actId="1076"/>
          <ac:spMkLst>
            <pc:docMk/>
            <pc:sldMk cId="3628445789" sldId="257"/>
            <ac:spMk id="9" creationId="{9E3BFFB2-DAF1-4D1D-8A68-42D013A185E6}"/>
          </ac:spMkLst>
        </pc:spChg>
        <pc:picChg chg="add mod">
          <ac:chgData name="Vehus, Gro Anita" userId="S::gro.anita.vehus@arendal.kommune.no::2167f9c2-1d12-43c7-b0e4-42283bf3702b" providerId="AD" clId="Web-{985C2992-898C-49AD-B5DE-B8E0FB11B215}" dt="2021-10-22T10:37:18.919" v="282" actId="1076"/>
          <ac:picMkLst>
            <pc:docMk/>
            <pc:sldMk cId="3628445789" sldId="257"/>
            <ac:picMk id="3" creationId="{0E9C94B1-DFAC-43C1-AF32-09096686659C}"/>
          </ac:picMkLst>
        </pc:picChg>
        <pc:picChg chg="add mod ord">
          <ac:chgData name="Vehus, Gro Anita" userId="S::gro.anita.vehus@arendal.kommune.no::2167f9c2-1d12-43c7-b0e4-42283bf3702b" providerId="AD" clId="Web-{985C2992-898C-49AD-B5DE-B8E0FB11B215}" dt="2021-10-22T10:37:07.794" v="279" actId="1076"/>
          <ac:picMkLst>
            <pc:docMk/>
            <pc:sldMk cId="3628445789" sldId="257"/>
            <ac:picMk id="4" creationId="{AC2DA6A8-B2C4-42A8-BA5A-74E0826D37F1}"/>
          </ac:picMkLst>
        </pc:picChg>
        <pc:picChg chg="add del mod">
          <ac:chgData name="Vehus, Gro Anita" userId="S::gro.anita.vehus@arendal.kommune.no::2167f9c2-1d12-43c7-b0e4-42283bf3702b" providerId="AD" clId="Web-{985C2992-898C-49AD-B5DE-B8E0FB11B215}" dt="2021-10-22T10:36:55.575" v="274"/>
          <ac:picMkLst>
            <pc:docMk/>
            <pc:sldMk cId="3628445789" sldId="257"/>
            <ac:picMk id="5" creationId="{38E16053-355E-4A4D-AF43-A79385EF109E}"/>
          </ac:picMkLst>
        </pc:picChg>
      </pc:sldChg>
      <pc:sldChg chg="addSp delSp modSp new">
        <pc:chgData name="Vehus, Gro Anita" userId="S::gro.anita.vehus@arendal.kommune.no::2167f9c2-1d12-43c7-b0e4-42283bf3702b" providerId="AD" clId="Web-{985C2992-898C-49AD-B5DE-B8E0FB11B215}" dt="2021-10-22T09:26:46.024" v="102" actId="14100"/>
        <pc:sldMkLst>
          <pc:docMk/>
          <pc:sldMk cId="417839839" sldId="258"/>
        </pc:sldMkLst>
        <pc:spChg chg="mod">
          <ac:chgData name="Vehus, Gro Anita" userId="S::gro.anita.vehus@arendal.kommune.no::2167f9c2-1d12-43c7-b0e4-42283bf3702b" providerId="AD" clId="Web-{985C2992-898C-49AD-B5DE-B8E0FB11B215}" dt="2021-10-22T09:03:24.022" v="28" actId="20577"/>
          <ac:spMkLst>
            <pc:docMk/>
            <pc:sldMk cId="417839839" sldId="258"/>
            <ac:spMk id="2" creationId="{9E2E9A97-1FF2-4EC7-BCBA-660415A83CF3}"/>
          </ac:spMkLst>
        </pc:spChg>
        <pc:spChg chg="del mod">
          <ac:chgData name="Vehus, Gro Anita" userId="S::gro.anita.vehus@arendal.kommune.no::2167f9c2-1d12-43c7-b0e4-42283bf3702b" providerId="AD" clId="Web-{985C2992-898C-49AD-B5DE-B8E0FB11B215}" dt="2021-10-22T09:03:37.163" v="30"/>
          <ac:spMkLst>
            <pc:docMk/>
            <pc:sldMk cId="417839839" sldId="258"/>
            <ac:spMk id="3" creationId="{7A9C2A2C-3256-4796-88FE-B1B0549C72FB}"/>
          </ac:spMkLst>
        </pc:spChg>
        <pc:spChg chg="add mod">
          <ac:chgData name="Vehus, Gro Anita" userId="S::gro.anita.vehus@arendal.kommune.no::2167f9c2-1d12-43c7-b0e4-42283bf3702b" providerId="AD" clId="Web-{985C2992-898C-49AD-B5DE-B8E0FB11B215}" dt="2021-10-22T09:04:38.977" v="52" actId="1076"/>
          <ac:spMkLst>
            <pc:docMk/>
            <pc:sldMk cId="417839839" sldId="258"/>
            <ac:spMk id="5" creationId="{E939C52C-CA11-4069-BD7F-F7F1B1488630}"/>
          </ac:spMkLst>
        </pc:spChg>
        <pc:spChg chg="add mod">
          <ac:chgData name="Vehus, Gro Anita" userId="S::gro.anita.vehus@arendal.kommune.no::2167f9c2-1d12-43c7-b0e4-42283bf3702b" providerId="AD" clId="Web-{985C2992-898C-49AD-B5DE-B8E0FB11B215}" dt="2021-10-22T09:05:16.946" v="72" actId="1076"/>
          <ac:spMkLst>
            <pc:docMk/>
            <pc:sldMk cId="417839839" sldId="258"/>
            <ac:spMk id="6" creationId="{6D2C5773-6725-4F21-A14E-2E9E3E89486C}"/>
          </ac:spMkLst>
        </pc:spChg>
        <pc:picChg chg="add mod ord">
          <ac:chgData name="Vehus, Gro Anita" userId="S::gro.anita.vehus@arendal.kommune.no::2167f9c2-1d12-43c7-b0e4-42283bf3702b" providerId="AD" clId="Web-{985C2992-898C-49AD-B5DE-B8E0FB11B215}" dt="2021-10-22T09:04:34.992" v="51" actId="1076"/>
          <ac:picMkLst>
            <pc:docMk/>
            <pc:sldMk cId="417839839" sldId="258"/>
            <ac:picMk id="4" creationId="{1562AAA6-D548-40C3-BB8B-75214CF1DC44}"/>
          </ac:picMkLst>
        </pc:picChg>
        <pc:picChg chg="add mod">
          <ac:chgData name="Vehus, Gro Anita" userId="S::gro.anita.vehus@arendal.kommune.no::2167f9c2-1d12-43c7-b0e4-42283bf3702b" providerId="AD" clId="Web-{985C2992-898C-49AD-B5DE-B8E0FB11B215}" dt="2021-10-22T09:26:46.024" v="102" actId="14100"/>
          <ac:picMkLst>
            <pc:docMk/>
            <pc:sldMk cId="417839839" sldId="258"/>
            <ac:picMk id="7" creationId="{3A0608CC-3313-4DF6-A5D1-26C55EFB6EA4}"/>
          </ac:picMkLst>
        </pc:picChg>
      </pc:sldChg>
      <pc:sldChg chg="addSp delSp modSp new">
        <pc:chgData name="Vehus, Gro Anita" userId="S::gro.anita.vehus@arendal.kommune.no::2167f9c2-1d12-43c7-b0e4-42283bf3702b" providerId="AD" clId="Web-{985C2992-898C-49AD-B5DE-B8E0FB11B215}" dt="2021-10-22T09:31:49.284" v="140" actId="14100"/>
        <pc:sldMkLst>
          <pc:docMk/>
          <pc:sldMk cId="336888332" sldId="259"/>
        </pc:sldMkLst>
        <pc:spChg chg="mod">
          <ac:chgData name="Vehus, Gro Anita" userId="S::gro.anita.vehus@arendal.kommune.no::2167f9c2-1d12-43c7-b0e4-42283bf3702b" providerId="AD" clId="Web-{985C2992-898C-49AD-B5DE-B8E0FB11B215}" dt="2021-10-22T09:25:26.506" v="98" actId="20577"/>
          <ac:spMkLst>
            <pc:docMk/>
            <pc:sldMk cId="336888332" sldId="259"/>
            <ac:spMk id="2" creationId="{2EC223FF-4F63-44CC-A9D9-A718FE5EE560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09:24:56.990" v="84"/>
          <ac:spMkLst>
            <pc:docMk/>
            <pc:sldMk cId="336888332" sldId="259"/>
            <ac:spMk id="3" creationId="{BB1593C7-DD66-48C8-8320-863EBDE7116D}"/>
          </ac:spMkLst>
        </pc:spChg>
        <pc:spChg chg="add del mod">
          <ac:chgData name="Vehus, Gro Anita" userId="S::gro.anita.vehus@arendal.kommune.no::2167f9c2-1d12-43c7-b0e4-42283bf3702b" providerId="AD" clId="Web-{985C2992-898C-49AD-B5DE-B8E0FB11B215}" dt="2021-10-22T09:30:57.686" v="129"/>
          <ac:spMkLst>
            <pc:docMk/>
            <pc:sldMk cId="336888332" sldId="259"/>
            <ac:spMk id="6" creationId="{25110623-C081-4931-B9B1-5AF48D7748DF}"/>
          </ac:spMkLst>
        </pc:spChg>
        <pc:picChg chg="add del mod ord">
          <ac:chgData name="Vehus, Gro Anita" userId="S::gro.anita.vehus@arendal.kommune.no::2167f9c2-1d12-43c7-b0e4-42283bf3702b" providerId="AD" clId="Web-{985C2992-898C-49AD-B5DE-B8E0FB11B215}" dt="2021-10-22T09:25:28.553" v="99"/>
          <ac:picMkLst>
            <pc:docMk/>
            <pc:sldMk cId="336888332" sldId="259"/>
            <ac:picMk id="4" creationId="{CE54F44C-8E85-40CD-B1ED-141C0BEC8B03}"/>
          </ac:picMkLst>
        </pc:picChg>
        <pc:picChg chg="add mod ord">
          <ac:chgData name="Vehus, Gro Anita" userId="S::gro.anita.vehus@arendal.kommune.no::2167f9c2-1d12-43c7-b0e4-42283bf3702b" providerId="AD" clId="Web-{985C2992-898C-49AD-B5DE-B8E0FB11B215}" dt="2021-10-22T09:31:43.672" v="138" actId="1076"/>
          <ac:picMkLst>
            <pc:docMk/>
            <pc:sldMk cId="336888332" sldId="259"/>
            <ac:picMk id="7" creationId="{72593991-06C3-4A96-8557-D4302A3DBA8B}"/>
          </ac:picMkLst>
        </pc:picChg>
        <pc:picChg chg="add mod">
          <ac:chgData name="Vehus, Gro Anita" userId="S::gro.anita.vehus@arendal.kommune.no::2167f9c2-1d12-43c7-b0e4-42283bf3702b" providerId="AD" clId="Web-{985C2992-898C-49AD-B5DE-B8E0FB11B215}" dt="2021-10-22T09:31:49.284" v="140" actId="14100"/>
          <ac:picMkLst>
            <pc:docMk/>
            <pc:sldMk cId="336888332" sldId="259"/>
            <ac:picMk id="8" creationId="{20CC07C1-E9F5-4D6C-9CCE-B9341C7A9FDA}"/>
          </ac:picMkLst>
        </pc:picChg>
      </pc:sldChg>
      <pc:sldChg chg="add replId">
        <pc:chgData name="Vehus, Gro Anita" userId="S::gro.anita.vehus@arendal.kommune.no::2167f9c2-1d12-43c7-b0e4-42283bf3702b" providerId="AD" clId="Web-{985C2992-898C-49AD-B5DE-B8E0FB11B215}" dt="2021-10-22T09:25:11.834" v="92"/>
        <pc:sldMkLst>
          <pc:docMk/>
          <pc:sldMk cId="1303945416" sldId="260"/>
        </pc:sldMkLst>
      </pc:sldChg>
      <pc:sldChg chg="addSp delSp modSp new">
        <pc:chgData name="Vehus, Gro Anita" userId="S::gro.anita.vehus@arendal.kommune.no::2167f9c2-1d12-43c7-b0e4-42283bf3702b" providerId="AD" clId="Web-{985C2992-898C-49AD-B5DE-B8E0FB11B215}" dt="2021-10-22T09:42:43.862" v="273" actId="1076"/>
        <pc:sldMkLst>
          <pc:docMk/>
          <pc:sldMk cId="215844656" sldId="261"/>
        </pc:sldMkLst>
        <pc:spChg chg="mod">
          <ac:chgData name="Vehus, Gro Anita" userId="S::gro.anita.vehus@arendal.kommune.no::2167f9c2-1d12-43c7-b0e4-42283bf3702b" providerId="AD" clId="Web-{985C2992-898C-49AD-B5DE-B8E0FB11B215}" dt="2021-10-22T09:32:22.034" v="149" actId="20577"/>
          <ac:spMkLst>
            <pc:docMk/>
            <pc:sldMk cId="215844656" sldId="261"/>
            <ac:spMk id="2" creationId="{815C8B41-0329-4B1F-9457-B99CADD59687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09:42:35.221" v="270"/>
          <ac:spMkLst>
            <pc:docMk/>
            <pc:sldMk cId="215844656" sldId="261"/>
            <ac:spMk id="3" creationId="{5CCB50A8-EABA-4820-A572-9F64B343A6B7}"/>
          </ac:spMkLst>
        </pc:spChg>
        <pc:picChg chg="add mod ord">
          <ac:chgData name="Vehus, Gro Anita" userId="S::gro.anita.vehus@arendal.kommune.no::2167f9c2-1d12-43c7-b0e4-42283bf3702b" providerId="AD" clId="Web-{985C2992-898C-49AD-B5DE-B8E0FB11B215}" dt="2021-10-22T09:42:43.862" v="273" actId="1076"/>
          <ac:picMkLst>
            <pc:docMk/>
            <pc:sldMk cId="215844656" sldId="261"/>
            <ac:picMk id="4" creationId="{18ACC308-4649-444E-9D2E-D706296EE8A8}"/>
          </ac:picMkLst>
        </pc:picChg>
      </pc:sldChg>
      <pc:sldChg chg="addSp delSp modSp new mod modClrScheme chgLayout">
        <pc:chgData name="Vehus, Gro Anita" userId="S::gro.anita.vehus@arendal.kommune.no::2167f9c2-1d12-43c7-b0e4-42283bf3702b" providerId="AD" clId="Web-{985C2992-898C-49AD-B5DE-B8E0FB11B215}" dt="2021-10-22T09:36:15.978" v="230" actId="20577"/>
        <pc:sldMkLst>
          <pc:docMk/>
          <pc:sldMk cId="4067739211" sldId="262"/>
        </pc:sldMkLst>
        <pc:spChg chg="mod ord">
          <ac:chgData name="Vehus, Gro Anita" userId="S::gro.anita.vehus@arendal.kommune.no::2167f9c2-1d12-43c7-b0e4-42283bf3702b" providerId="AD" clId="Web-{985C2992-898C-49AD-B5DE-B8E0FB11B215}" dt="2021-10-22T09:32:57.160" v="157"/>
          <ac:spMkLst>
            <pc:docMk/>
            <pc:sldMk cId="4067739211" sldId="262"/>
            <ac:spMk id="2" creationId="{9403EB14-60D9-459E-91C9-757447B5039A}"/>
          </ac:spMkLst>
        </pc:spChg>
        <pc:spChg chg="mod ord">
          <ac:chgData name="Vehus, Gro Anita" userId="S::gro.anita.vehus@arendal.kommune.no::2167f9c2-1d12-43c7-b0e4-42283bf3702b" providerId="AD" clId="Web-{985C2992-898C-49AD-B5DE-B8E0FB11B215}" dt="2021-10-22T09:36:15.978" v="230" actId="20577"/>
          <ac:spMkLst>
            <pc:docMk/>
            <pc:sldMk cId="4067739211" sldId="262"/>
            <ac:spMk id="3" creationId="{CF78AADF-65FB-44F4-9CD7-D00E470F8A8A}"/>
          </ac:spMkLst>
        </pc:spChg>
        <pc:spChg chg="add mod ord">
          <ac:chgData name="Vehus, Gro Anita" userId="S::gro.anita.vehus@arendal.kommune.no::2167f9c2-1d12-43c7-b0e4-42283bf3702b" providerId="AD" clId="Web-{985C2992-898C-49AD-B5DE-B8E0FB11B215}" dt="2021-10-22T09:35:48.899" v="228" actId="20577"/>
          <ac:spMkLst>
            <pc:docMk/>
            <pc:sldMk cId="4067739211" sldId="262"/>
            <ac:spMk id="4" creationId="{7A0E6B0D-D89D-4685-A83A-6E5D19A9EC62}"/>
          </ac:spMkLst>
        </pc:spChg>
        <pc:picChg chg="add del mod">
          <ac:chgData name="Vehus, Gro Anita" userId="S::gro.anita.vehus@arendal.kommune.no::2167f9c2-1d12-43c7-b0e4-42283bf3702b" providerId="AD" clId="Web-{985C2992-898C-49AD-B5DE-B8E0FB11B215}" dt="2021-10-22T09:35:26.570" v="221"/>
          <ac:picMkLst>
            <pc:docMk/>
            <pc:sldMk cId="4067739211" sldId="262"/>
            <ac:picMk id="5" creationId="{9ABBAEFC-57ED-4637-9457-4230DB79F4EB}"/>
          </ac:picMkLst>
        </pc:picChg>
      </pc:sldChg>
      <pc:sldChg chg="modSp new ord">
        <pc:chgData name="Vehus, Gro Anita" userId="S::gro.anita.vehus@arendal.kommune.no::2167f9c2-1d12-43c7-b0e4-42283bf3702b" providerId="AD" clId="Web-{985C2992-898C-49AD-B5DE-B8E0FB11B215}" dt="2021-10-22T10:48:13.449" v="350"/>
        <pc:sldMkLst>
          <pc:docMk/>
          <pc:sldMk cId="2138822217" sldId="263"/>
        </pc:sldMkLst>
        <pc:spChg chg="mod">
          <ac:chgData name="Vehus, Gro Anita" userId="S::gro.anita.vehus@arendal.kommune.no::2167f9c2-1d12-43c7-b0e4-42283bf3702b" providerId="AD" clId="Web-{985C2992-898C-49AD-B5DE-B8E0FB11B215}" dt="2021-10-22T10:38:48.453" v="297" actId="20577"/>
          <ac:spMkLst>
            <pc:docMk/>
            <pc:sldMk cId="2138822217" sldId="263"/>
            <ac:spMk id="2" creationId="{C6341B88-CF32-45E9-B0EB-305A12246F23}"/>
          </ac:spMkLst>
        </pc:spChg>
      </pc:sldChg>
      <pc:sldChg chg="addSp delSp modSp new ord">
        <pc:chgData name="Vehus, Gro Anita" userId="S::gro.anita.vehus@arendal.kommune.no::2167f9c2-1d12-43c7-b0e4-42283bf3702b" providerId="AD" clId="Web-{985C2992-898C-49AD-B5DE-B8E0FB11B215}" dt="2021-10-22T10:38:28.983" v="285"/>
        <pc:sldMkLst>
          <pc:docMk/>
          <pc:sldMk cId="480387677" sldId="264"/>
        </pc:sldMkLst>
        <pc:spChg chg="mod">
          <ac:chgData name="Vehus, Gro Anita" userId="S::gro.anita.vehus@arendal.kommune.no::2167f9c2-1d12-43c7-b0e4-42283bf3702b" providerId="AD" clId="Web-{985C2992-898C-49AD-B5DE-B8E0FB11B215}" dt="2021-10-22T09:40:45.562" v="268" actId="20577"/>
          <ac:spMkLst>
            <pc:docMk/>
            <pc:sldMk cId="480387677" sldId="264"/>
            <ac:spMk id="2" creationId="{A8A1CA0C-53DC-470E-9F24-04E0958F34C9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09:37:38.042" v="252"/>
          <ac:spMkLst>
            <pc:docMk/>
            <pc:sldMk cId="480387677" sldId="264"/>
            <ac:spMk id="3" creationId="{48B214B7-0CCB-4851-AFB5-5E5AFA04FCAA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10:38:28.983" v="285"/>
          <ac:spMkLst>
            <pc:docMk/>
            <pc:sldMk cId="480387677" sldId="264"/>
            <ac:spMk id="4" creationId="{E73F37DD-A725-4A40-8D51-11A00998DFBD}"/>
          </ac:spMkLst>
        </pc:spChg>
        <pc:picChg chg="add mod ord">
          <ac:chgData name="Vehus, Gro Anita" userId="S::gro.anita.vehus@arendal.kommune.no::2167f9c2-1d12-43c7-b0e4-42283bf3702b" providerId="AD" clId="Web-{985C2992-898C-49AD-B5DE-B8E0FB11B215}" dt="2021-10-22T10:38:28.983" v="285"/>
          <ac:picMkLst>
            <pc:docMk/>
            <pc:sldMk cId="480387677" sldId="264"/>
            <ac:picMk id="3" creationId="{51091592-0069-4599-808F-14337942FCFB}"/>
          </ac:picMkLst>
        </pc:picChg>
        <pc:picChg chg="add mod ord">
          <ac:chgData name="Vehus, Gro Anita" userId="S::gro.anita.vehus@arendal.kommune.no::2167f9c2-1d12-43c7-b0e4-42283bf3702b" providerId="AD" clId="Web-{985C2992-898C-49AD-B5DE-B8E0FB11B215}" dt="2021-10-22T09:37:38.042" v="252"/>
          <ac:picMkLst>
            <pc:docMk/>
            <pc:sldMk cId="480387677" sldId="264"/>
            <ac:picMk id="5" creationId="{DECD5472-F6D5-4E39-AC59-D58F6D2C8216}"/>
          </ac:picMkLst>
        </pc:picChg>
      </pc:sldChg>
      <pc:sldChg chg="addSp delSp modSp new del">
        <pc:chgData name="Vehus, Gro Anita" userId="S::gro.anita.vehus@arendal.kommune.no::2167f9c2-1d12-43c7-b0e4-42283bf3702b" providerId="AD" clId="Web-{985C2992-898C-49AD-B5DE-B8E0FB11B215}" dt="2021-10-22T10:51:09.953" v="382"/>
        <pc:sldMkLst>
          <pc:docMk/>
          <pc:sldMk cId="2152918783" sldId="265"/>
        </pc:sldMkLst>
        <pc:spChg chg="mod">
          <ac:chgData name="Vehus, Gro Anita" userId="S::gro.anita.vehus@arendal.kommune.no::2167f9c2-1d12-43c7-b0e4-42283bf3702b" providerId="AD" clId="Web-{985C2992-898C-49AD-B5DE-B8E0FB11B215}" dt="2021-10-22T10:49:38.873" v="365" actId="20577"/>
          <ac:spMkLst>
            <pc:docMk/>
            <pc:sldMk cId="2152918783" sldId="265"/>
            <ac:spMk id="2" creationId="{4F87C785-D96A-485E-A2C4-D97D2A573E58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09:39:15.373" v="255"/>
          <ac:spMkLst>
            <pc:docMk/>
            <pc:sldMk cId="2152918783" sldId="265"/>
            <ac:spMk id="3" creationId="{E205295B-ACEB-4428-A993-C4224347B66C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09:38:41.481" v="254"/>
          <ac:spMkLst>
            <pc:docMk/>
            <pc:sldMk cId="2152918783" sldId="265"/>
            <ac:spMk id="4" creationId="{D9CC6C6A-5CAF-439C-9FCD-4E5C4CF58F6C}"/>
          </ac:spMkLst>
        </pc:spChg>
        <pc:picChg chg="add mod ord">
          <ac:chgData name="Vehus, Gro Anita" userId="S::gro.anita.vehus@arendal.kommune.no::2167f9c2-1d12-43c7-b0e4-42283bf3702b" providerId="AD" clId="Web-{985C2992-898C-49AD-B5DE-B8E0FB11B215}" dt="2021-10-22T10:49:50.951" v="369" actId="14100"/>
          <ac:picMkLst>
            <pc:docMk/>
            <pc:sldMk cId="2152918783" sldId="265"/>
            <ac:picMk id="5" creationId="{6AAD3C9D-5845-4746-9DA7-FB292DB57C1F}"/>
          </ac:picMkLst>
        </pc:picChg>
        <pc:picChg chg="add mod ord">
          <ac:chgData name="Vehus, Gro Anita" userId="S::gro.anita.vehus@arendal.kommune.no::2167f9c2-1d12-43c7-b0e4-42283bf3702b" providerId="AD" clId="Web-{985C2992-898C-49AD-B5DE-B8E0FB11B215}" dt="2021-10-22T10:49:45.514" v="367" actId="14100"/>
          <ac:picMkLst>
            <pc:docMk/>
            <pc:sldMk cId="2152918783" sldId="265"/>
            <ac:picMk id="6" creationId="{7A49D2E3-FFC4-4FFF-95AE-12A382CD4C47}"/>
          </ac:picMkLst>
        </pc:picChg>
      </pc:sldChg>
      <pc:sldChg chg="modSp new ord">
        <pc:chgData name="Vehus, Gro Anita" userId="S::gro.anita.vehus@arendal.kommune.no::2167f9c2-1d12-43c7-b0e4-42283bf3702b" providerId="AD" clId="Web-{985C2992-898C-49AD-B5DE-B8E0FB11B215}" dt="2021-10-22T10:40:26.314" v="309" actId="20577"/>
        <pc:sldMkLst>
          <pc:docMk/>
          <pc:sldMk cId="4205148684" sldId="266"/>
        </pc:sldMkLst>
        <pc:spChg chg="mod">
          <ac:chgData name="Vehus, Gro Anita" userId="S::gro.anita.vehus@arendal.kommune.no::2167f9c2-1d12-43c7-b0e4-42283bf3702b" providerId="AD" clId="Web-{985C2992-898C-49AD-B5DE-B8E0FB11B215}" dt="2021-10-22T10:40:26.314" v="309" actId="20577"/>
          <ac:spMkLst>
            <pc:docMk/>
            <pc:sldMk cId="4205148684" sldId="266"/>
            <ac:spMk id="2" creationId="{6E7BC26E-E5FE-4849-AA18-A8A7B7BB2D4B}"/>
          </ac:spMkLst>
        </pc:spChg>
      </pc:sldChg>
      <pc:sldChg chg="addSp delSp modSp new">
        <pc:chgData name="Vehus, Gro Anita" userId="S::gro.anita.vehus@arendal.kommune.no::2167f9c2-1d12-43c7-b0e4-42283bf3702b" providerId="AD" clId="Web-{985C2992-898C-49AD-B5DE-B8E0FB11B215}" dt="2021-10-22T10:43:49.787" v="322" actId="14100"/>
        <pc:sldMkLst>
          <pc:docMk/>
          <pc:sldMk cId="3951741111" sldId="267"/>
        </pc:sldMkLst>
        <pc:spChg chg="mod">
          <ac:chgData name="Vehus, Gro Anita" userId="S::gro.anita.vehus@arendal.kommune.no::2167f9c2-1d12-43c7-b0e4-42283bf3702b" providerId="AD" clId="Web-{985C2992-898C-49AD-B5DE-B8E0FB11B215}" dt="2021-10-22T10:43:05.771" v="319" actId="20577"/>
          <ac:spMkLst>
            <pc:docMk/>
            <pc:sldMk cId="3951741111" sldId="267"/>
            <ac:spMk id="2" creationId="{D892CEB1-83A4-4F96-B9A9-E7EE8A681A1C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10:42:52.239" v="316"/>
          <ac:spMkLst>
            <pc:docMk/>
            <pc:sldMk cId="3951741111" sldId="267"/>
            <ac:spMk id="3" creationId="{FDBBA045-D292-4C1F-B8DC-652C312C15CB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10:43:44.115" v="320"/>
          <ac:spMkLst>
            <pc:docMk/>
            <pc:sldMk cId="3951741111" sldId="267"/>
            <ac:spMk id="4" creationId="{F2BF9D7B-252B-45B6-8830-F052C8C3DCA8}"/>
          </ac:spMkLst>
        </pc:spChg>
        <pc:picChg chg="add mod ord">
          <ac:chgData name="Vehus, Gro Anita" userId="S::gro.anita.vehus@arendal.kommune.no::2167f9c2-1d12-43c7-b0e4-42283bf3702b" providerId="AD" clId="Web-{985C2992-898C-49AD-B5DE-B8E0FB11B215}" dt="2021-10-22T10:42:56.755" v="317" actId="688"/>
          <ac:picMkLst>
            <pc:docMk/>
            <pc:sldMk cId="3951741111" sldId="267"/>
            <ac:picMk id="5" creationId="{00F4B0E9-6230-4A51-8CF2-ADBD5C804347}"/>
          </ac:picMkLst>
        </pc:picChg>
        <pc:picChg chg="add mod ord">
          <ac:chgData name="Vehus, Gro Anita" userId="S::gro.anita.vehus@arendal.kommune.no::2167f9c2-1d12-43c7-b0e4-42283bf3702b" providerId="AD" clId="Web-{985C2992-898C-49AD-B5DE-B8E0FB11B215}" dt="2021-10-22T10:43:49.787" v="322" actId="14100"/>
          <ac:picMkLst>
            <pc:docMk/>
            <pc:sldMk cId="3951741111" sldId="267"/>
            <ac:picMk id="6" creationId="{1505534D-6879-4E24-B6B7-C8F43CC8CD63}"/>
          </ac:picMkLst>
        </pc:picChg>
      </pc:sldChg>
      <pc:sldChg chg="addSp delSp modSp new ord">
        <pc:chgData name="Vehus, Gro Anita" userId="S::gro.anita.vehus@arendal.kommune.no::2167f9c2-1d12-43c7-b0e4-42283bf3702b" providerId="AD" clId="Web-{985C2992-898C-49AD-B5DE-B8E0FB11B215}" dt="2021-10-22T11:13:07.715" v="462" actId="20577"/>
        <pc:sldMkLst>
          <pc:docMk/>
          <pc:sldMk cId="2545970750" sldId="268"/>
        </pc:sldMkLst>
        <pc:spChg chg="mod">
          <ac:chgData name="Vehus, Gro Anita" userId="S::gro.anita.vehus@arendal.kommune.no::2167f9c2-1d12-43c7-b0e4-42283bf3702b" providerId="AD" clId="Web-{985C2992-898C-49AD-B5DE-B8E0FB11B215}" dt="2021-10-22T11:13:07.715" v="462" actId="20577"/>
          <ac:spMkLst>
            <pc:docMk/>
            <pc:sldMk cId="2545970750" sldId="268"/>
            <ac:spMk id="2" creationId="{1E0B1A18-D5D1-4E41-A5FE-5AA545D0E8F3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10:45:11.336" v="330"/>
          <ac:spMkLst>
            <pc:docMk/>
            <pc:sldMk cId="2545970750" sldId="268"/>
            <ac:spMk id="3" creationId="{D3776BBA-3915-4910-B92F-FB6BB814FD4C}"/>
          </ac:spMkLst>
        </pc:spChg>
        <pc:picChg chg="add mod ord">
          <ac:chgData name="Vehus, Gro Anita" userId="S::gro.anita.vehus@arendal.kommune.no::2167f9c2-1d12-43c7-b0e4-42283bf3702b" providerId="AD" clId="Web-{985C2992-898C-49AD-B5DE-B8E0FB11B215}" dt="2021-10-22T11:12:54.153" v="453" actId="1076"/>
          <ac:picMkLst>
            <pc:docMk/>
            <pc:sldMk cId="2545970750" sldId="268"/>
            <ac:picMk id="5" creationId="{3204AF85-5D02-4413-9612-E5986FB14516}"/>
          </ac:picMkLst>
        </pc:picChg>
      </pc:sldChg>
      <pc:sldChg chg="addSp delSp modSp new">
        <pc:chgData name="Vehus, Gro Anita" userId="S::gro.anita.vehus@arendal.kommune.no::2167f9c2-1d12-43c7-b0e4-42283bf3702b" providerId="AD" clId="Web-{985C2992-898C-49AD-B5DE-B8E0FB11B215}" dt="2021-10-22T10:49:08.310" v="359"/>
        <pc:sldMkLst>
          <pc:docMk/>
          <pc:sldMk cId="183257186" sldId="269"/>
        </pc:sldMkLst>
        <pc:spChg chg="mod">
          <ac:chgData name="Vehus, Gro Anita" userId="S::gro.anita.vehus@arendal.kommune.no::2167f9c2-1d12-43c7-b0e4-42283bf3702b" providerId="AD" clId="Web-{985C2992-898C-49AD-B5DE-B8E0FB11B215}" dt="2021-10-22T10:48:35.106" v="355" actId="20577"/>
          <ac:spMkLst>
            <pc:docMk/>
            <pc:sldMk cId="183257186" sldId="269"/>
            <ac:spMk id="2" creationId="{0E35F93B-5641-4BB4-BE8A-BC64895BA4EE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10:48:50.012" v="356"/>
          <ac:spMkLst>
            <pc:docMk/>
            <pc:sldMk cId="183257186" sldId="269"/>
            <ac:spMk id="3" creationId="{EBCDC272-F116-4367-858A-DA7C6B0F7A8F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10:49:06.231" v="358"/>
          <ac:spMkLst>
            <pc:docMk/>
            <pc:sldMk cId="183257186" sldId="269"/>
            <ac:spMk id="4" creationId="{74B2FFD3-0D6F-4AB3-A71D-E0535DAE744F}"/>
          </ac:spMkLst>
        </pc:spChg>
        <pc:spChg chg="add mod">
          <ac:chgData name="Vehus, Gro Anita" userId="S::gro.anita.vehus@arendal.kommune.no::2167f9c2-1d12-43c7-b0e4-42283bf3702b" providerId="AD" clId="Web-{985C2992-898C-49AD-B5DE-B8E0FB11B215}" dt="2021-10-22T10:49:08.310" v="359"/>
          <ac:spMkLst>
            <pc:docMk/>
            <pc:sldMk cId="183257186" sldId="269"/>
            <ac:spMk id="8" creationId="{5FCFD83C-A916-40DE-9E73-54B831029D82}"/>
          </ac:spMkLst>
        </pc:spChg>
        <pc:picChg chg="add mod ord">
          <ac:chgData name="Vehus, Gro Anita" userId="S::gro.anita.vehus@arendal.kommune.no::2167f9c2-1d12-43c7-b0e4-42283bf3702b" providerId="AD" clId="Web-{985C2992-898C-49AD-B5DE-B8E0FB11B215}" dt="2021-10-22T10:48:54.059" v="357" actId="14100"/>
          <ac:picMkLst>
            <pc:docMk/>
            <pc:sldMk cId="183257186" sldId="269"/>
            <ac:picMk id="5" creationId="{20FC712A-917F-47A1-BA80-04AA56A698F7}"/>
          </ac:picMkLst>
        </pc:picChg>
        <pc:picChg chg="add del mod ord">
          <ac:chgData name="Vehus, Gro Anita" userId="S::gro.anita.vehus@arendal.kommune.no::2167f9c2-1d12-43c7-b0e4-42283bf3702b" providerId="AD" clId="Web-{985C2992-898C-49AD-B5DE-B8E0FB11B215}" dt="2021-10-22T10:49:08.310" v="359"/>
          <ac:picMkLst>
            <pc:docMk/>
            <pc:sldMk cId="183257186" sldId="269"/>
            <ac:picMk id="6" creationId="{E720BE74-4D41-4F00-9EE1-459BC2A1A753}"/>
          </ac:picMkLst>
        </pc:picChg>
      </pc:sldChg>
      <pc:sldChg chg="modSp new del">
        <pc:chgData name="Vehus, Gro Anita" userId="S::gro.anita.vehus@arendal.kommune.no::2167f9c2-1d12-43c7-b0e4-42283bf3702b" providerId="AD" clId="Web-{985C2992-898C-49AD-B5DE-B8E0FB11B215}" dt="2021-10-22T10:48:07.183" v="349"/>
        <pc:sldMkLst>
          <pc:docMk/>
          <pc:sldMk cId="1412933957" sldId="269"/>
        </pc:sldMkLst>
        <pc:spChg chg="mod">
          <ac:chgData name="Vehus, Gro Anita" userId="S::gro.anita.vehus@arendal.kommune.no::2167f9c2-1d12-43c7-b0e4-42283bf3702b" providerId="AD" clId="Web-{985C2992-898C-49AD-B5DE-B8E0FB11B215}" dt="2021-10-22T10:46:26.259" v="348" actId="20577"/>
          <ac:spMkLst>
            <pc:docMk/>
            <pc:sldMk cId="1412933957" sldId="269"/>
            <ac:spMk id="2" creationId="{3ACA1CA4-6620-4DBB-9792-74FE08041502}"/>
          </ac:spMkLst>
        </pc:spChg>
      </pc:sldChg>
      <pc:sldChg chg="add del replId">
        <pc:chgData name="Vehus, Gro Anita" userId="S::gro.anita.vehus@arendal.kommune.no::2167f9c2-1d12-43c7-b0e4-42283bf3702b" providerId="AD" clId="Web-{985C2992-898C-49AD-B5DE-B8E0FB11B215}" dt="2021-10-22T10:51:07.094" v="381"/>
        <pc:sldMkLst>
          <pc:docMk/>
          <pc:sldMk cId="565557500" sldId="270"/>
        </pc:sldMkLst>
      </pc:sldChg>
      <pc:sldChg chg="addSp modSp add replId">
        <pc:chgData name="Vehus, Gro Anita" userId="S::gro.anita.vehus@arendal.kommune.no::2167f9c2-1d12-43c7-b0e4-42283bf3702b" providerId="AD" clId="Web-{985C2992-898C-49AD-B5DE-B8E0FB11B215}" dt="2021-10-22T10:51:19.812" v="387" actId="20577"/>
        <pc:sldMkLst>
          <pc:docMk/>
          <pc:sldMk cId="810991465" sldId="271"/>
        </pc:sldMkLst>
        <pc:spChg chg="mod">
          <ac:chgData name="Vehus, Gro Anita" userId="S::gro.anita.vehus@arendal.kommune.no::2167f9c2-1d12-43c7-b0e4-42283bf3702b" providerId="AD" clId="Web-{985C2992-898C-49AD-B5DE-B8E0FB11B215}" dt="2021-10-22T10:51:19.812" v="387" actId="20577"/>
          <ac:spMkLst>
            <pc:docMk/>
            <pc:sldMk cId="810991465" sldId="271"/>
            <ac:spMk id="2" creationId="{4F87C785-D96A-485E-A2C4-D97D2A573E58}"/>
          </ac:spMkLst>
        </pc:spChg>
        <pc:picChg chg="add mod">
          <ac:chgData name="Vehus, Gro Anita" userId="S::gro.anita.vehus@arendal.kommune.no::2167f9c2-1d12-43c7-b0e4-42283bf3702b" providerId="AD" clId="Web-{985C2992-898C-49AD-B5DE-B8E0FB11B215}" dt="2021-10-22T10:50:42.296" v="374" actId="14100"/>
          <ac:picMkLst>
            <pc:docMk/>
            <pc:sldMk cId="810991465" sldId="271"/>
            <ac:picMk id="3" creationId="{A365F8F0-474C-4744-AEE8-68DC7F7AF70E}"/>
          </ac:picMkLst>
        </pc:picChg>
        <pc:picChg chg="mod">
          <ac:chgData name="Vehus, Gro Anita" userId="S::gro.anita.vehus@arendal.kommune.no::2167f9c2-1d12-43c7-b0e4-42283bf3702b" providerId="AD" clId="Web-{985C2992-898C-49AD-B5DE-B8E0FB11B215}" dt="2021-10-22T10:50:59.359" v="380" actId="1076"/>
          <ac:picMkLst>
            <pc:docMk/>
            <pc:sldMk cId="810991465" sldId="271"/>
            <ac:picMk id="5" creationId="{6AAD3C9D-5845-4746-9DA7-FB292DB57C1F}"/>
          </ac:picMkLst>
        </pc:picChg>
        <pc:picChg chg="mod">
          <ac:chgData name="Vehus, Gro Anita" userId="S::gro.anita.vehus@arendal.kommune.no::2167f9c2-1d12-43c7-b0e4-42283bf3702b" providerId="AD" clId="Web-{985C2992-898C-49AD-B5DE-B8E0FB11B215}" dt="2021-10-22T10:50:46.843" v="376" actId="1076"/>
          <ac:picMkLst>
            <pc:docMk/>
            <pc:sldMk cId="810991465" sldId="271"/>
            <ac:picMk id="6" creationId="{7A49D2E3-FFC4-4FFF-95AE-12A382CD4C47}"/>
          </ac:picMkLst>
        </pc:picChg>
      </pc:sldChg>
      <pc:sldChg chg="addSp delSp modSp new">
        <pc:chgData name="Vehus, Gro Anita" userId="S::gro.anita.vehus@arendal.kommune.no::2167f9c2-1d12-43c7-b0e4-42283bf3702b" providerId="AD" clId="Web-{985C2992-898C-49AD-B5DE-B8E0FB11B215}" dt="2021-10-22T11:01:40.716" v="452" actId="1076"/>
        <pc:sldMkLst>
          <pc:docMk/>
          <pc:sldMk cId="3838171402" sldId="272"/>
        </pc:sldMkLst>
        <pc:spChg chg="mod">
          <ac:chgData name="Vehus, Gro Anita" userId="S::gro.anita.vehus@arendal.kommune.no::2167f9c2-1d12-43c7-b0e4-42283bf3702b" providerId="AD" clId="Web-{985C2992-898C-49AD-B5DE-B8E0FB11B215}" dt="2021-10-22T10:51:40.172" v="402" actId="20577"/>
          <ac:spMkLst>
            <pc:docMk/>
            <pc:sldMk cId="3838171402" sldId="272"/>
            <ac:spMk id="2" creationId="{0255F6F2-27CE-4D92-B448-F0EC2F88A2A2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10:54:32.037" v="403"/>
          <ac:spMkLst>
            <pc:docMk/>
            <pc:sldMk cId="3838171402" sldId="272"/>
            <ac:spMk id="3" creationId="{FBCB6268-47C9-4D75-9B26-161F61BFE989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10:55:42.099" v="404"/>
          <ac:spMkLst>
            <pc:docMk/>
            <pc:sldMk cId="3838171402" sldId="272"/>
            <ac:spMk id="4" creationId="{59A8EC90-7EC4-4162-B122-F468D4233BEB}"/>
          </ac:spMkLst>
        </pc:spChg>
        <pc:picChg chg="add mod ord">
          <ac:chgData name="Vehus, Gro Anita" userId="S::gro.anita.vehus@arendal.kommune.no::2167f9c2-1d12-43c7-b0e4-42283bf3702b" providerId="AD" clId="Web-{985C2992-898C-49AD-B5DE-B8E0FB11B215}" dt="2021-10-22T11:01:26.747" v="450" actId="1076"/>
          <ac:picMkLst>
            <pc:docMk/>
            <pc:sldMk cId="3838171402" sldId="272"/>
            <ac:picMk id="5" creationId="{63F8288F-21F8-4863-9385-031E6970356E}"/>
          </ac:picMkLst>
        </pc:picChg>
        <pc:picChg chg="add mod ord">
          <ac:chgData name="Vehus, Gro Anita" userId="S::gro.anita.vehus@arendal.kommune.no::2167f9c2-1d12-43c7-b0e4-42283bf3702b" providerId="AD" clId="Web-{985C2992-898C-49AD-B5DE-B8E0FB11B215}" dt="2021-10-22T11:01:23.732" v="449" actId="1076"/>
          <ac:picMkLst>
            <pc:docMk/>
            <pc:sldMk cId="3838171402" sldId="272"/>
            <ac:picMk id="6" creationId="{69CEA2B8-9D1A-4E92-9D08-9D6E6866E2F9}"/>
          </ac:picMkLst>
        </pc:picChg>
        <pc:picChg chg="add mod">
          <ac:chgData name="Vehus, Gro Anita" userId="S::gro.anita.vehus@arendal.kommune.no::2167f9c2-1d12-43c7-b0e4-42283bf3702b" providerId="AD" clId="Web-{985C2992-898C-49AD-B5DE-B8E0FB11B215}" dt="2021-10-22T11:01:40.716" v="452" actId="1076"/>
          <ac:picMkLst>
            <pc:docMk/>
            <pc:sldMk cId="3838171402" sldId="272"/>
            <ac:picMk id="7" creationId="{D7C8DEDB-429D-4468-86B6-E8395C958487}"/>
          </ac:picMkLst>
        </pc:picChg>
      </pc:sldChg>
      <pc:sldChg chg="addSp delSp modSp new">
        <pc:chgData name="Vehus, Gro Anita" userId="S::gro.anita.vehus@arendal.kommune.no::2167f9c2-1d12-43c7-b0e4-42283bf3702b" providerId="AD" clId="Web-{985C2992-898C-49AD-B5DE-B8E0FB11B215}" dt="2021-10-22T10:57:23.789" v="415" actId="1076"/>
        <pc:sldMkLst>
          <pc:docMk/>
          <pc:sldMk cId="2123851093" sldId="273"/>
        </pc:sldMkLst>
        <pc:spChg chg="mod">
          <ac:chgData name="Vehus, Gro Anita" userId="S::gro.anita.vehus@arendal.kommune.no::2167f9c2-1d12-43c7-b0e4-42283bf3702b" providerId="AD" clId="Web-{985C2992-898C-49AD-B5DE-B8E0FB11B215}" dt="2021-10-22T10:57:18.601" v="412" actId="20577"/>
          <ac:spMkLst>
            <pc:docMk/>
            <pc:sldMk cId="2123851093" sldId="273"/>
            <ac:spMk id="2" creationId="{ED189EC0-79D1-46E3-9FA3-0AA2F8848C0C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10:56:51.507" v="406"/>
          <ac:spMkLst>
            <pc:docMk/>
            <pc:sldMk cId="2123851093" sldId="273"/>
            <ac:spMk id="3" creationId="{45A824E3-8328-4977-A537-16A7D46355B1}"/>
          </ac:spMkLst>
        </pc:spChg>
        <pc:picChg chg="add mod ord">
          <ac:chgData name="Vehus, Gro Anita" userId="S::gro.anita.vehus@arendal.kommune.no::2167f9c2-1d12-43c7-b0e4-42283bf3702b" providerId="AD" clId="Web-{985C2992-898C-49AD-B5DE-B8E0FB11B215}" dt="2021-10-22T10:57:23.789" v="415" actId="1076"/>
          <ac:picMkLst>
            <pc:docMk/>
            <pc:sldMk cId="2123851093" sldId="273"/>
            <ac:picMk id="5" creationId="{ABB342B2-1EAE-4207-8155-7AD4E7A1B0E6}"/>
          </ac:picMkLst>
        </pc:picChg>
      </pc:sldChg>
      <pc:sldChg chg="addSp delSp modSp new">
        <pc:chgData name="Vehus, Gro Anita" userId="S::gro.anita.vehus@arendal.kommune.no::2167f9c2-1d12-43c7-b0e4-42283bf3702b" providerId="AD" clId="Web-{985C2992-898C-49AD-B5DE-B8E0FB11B215}" dt="2021-10-22T11:00:49.793" v="448" actId="1076"/>
        <pc:sldMkLst>
          <pc:docMk/>
          <pc:sldMk cId="1561714281" sldId="274"/>
        </pc:sldMkLst>
        <pc:spChg chg="mod">
          <ac:chgData name="Vehus, Gro Anita" userId="S::gro.anita.vehus@arendal.kommune.no::2167f9c2-1d12-43c7-b0e4-42283bf3702b" providerId="AD" clId="Web-{985C2992-898C-49AD-B5DE-B8E0FB11B215}" dt="2021-10-22T11:00:00.495" v="438" actId="20577"/>
          <ac:spMkLst>
            <pc:docMk/>
            <pc:sldMk cId="1561714281" sldId="274"/>
            <ac:spMk id="2" creationId="{85D7F176-8383-40F1-A953-794B21347A38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11:00:14.933" v="439"/>
          <ac:spMkLst>
            <pc:docMk/>
            <pc:sldMk cId="1561714281" sldId="274"/>
            <ac:spMk id="3" creationId="{1D441570-1B27-497B-B599-102C6F3E0138}"/>
          </ac:spMkLst>
        </pc:spChg>
        <pc:spChg chg="del">
          <ac:chgData name="Vehus, Gro Anita" userId="S::gro.anita.vehus@arendal.kommune.no::2167f9c2-1d12-43c7-b0e4-42283bf3702b" providerId="AD" clId="Web-{985C2992-898C-49AD-B5DE-B8E0FB11B215}" dt="2021-10-22T11:00:35.152" v="442"/>
          <ac:spMkLst>
            <pc:docMk/>
            <pc:sldMk cId="1561714281" sldId="274"/>
            <ac:spMk id="4" creationId="{6D6772AE-AF0D-4932-8CC7-81CA2091E4A5}"/>
          </ac:spMkLst>
        </pc:spChg>
        <pc:picChg chg="add mod ord">
          <ac:chgData name="Vehus, Gro Anita" userId="S::gro.anita.vehus@arendal.kommune.no::2167f9c2-1d12-43c7-b0e4-42283bf3702b" providerId="AD" clId="Web-{985C2992-898C-49AD-B5DE-B8E0FB11B215}" dt="2021-10-22T11:00:49.793" v="448" actId="1076"/>
          <ac:picMkLst>
            <pc:docMk/>
            <pc:sldMk cId="1561714281" sldId="274"/>
            <ac:picMk id="5" creationId="{39C8D112-4775-419A-8A69-534569668E38}"/>
          </ac:picMkLst>
        </pc:picChg>
        <pc:picChg chg="add mod ord">
          <ac:chgData name="Vehus, Gro Anita" userId="S::gro.anita.vehus@arendal.kommune.no::2167f9c2-1d12-43c7-b0e4-42283bf3702b" providerId="AD" clId="Web-{985C2992-898C-49AD-B5DE-B8E0FB11B215}" dt="2021-10-22T11:00:47.606" v="447" actId="1076"/>
          <ac:picMkLst>
            <pc:docMk/>
            <pc:sldMk cId="1561714281" sldId="274"/>
            <ac:picMk id="6" creationId="{FDEBC3CD-D9E7-48E3-9EFD-391BD97C072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3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5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0220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0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0232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09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39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8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6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7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8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66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4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8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7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nrksuper.no/blime-dans/f3bf7ff4-13b8-4078-b21c-c8504a426cc2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66160" y="4376508"/>
            <a:ext cx="9623404" cy="125720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b="1">
                <a:cs typeface="Calibri Light"/>
              </a:rPr>
              <a:t>EP </a:t>
            </a:r>
            <a:r>
              <a:rPr lang="en-US" sz="6600" b="1" err="1">
                <a:cs typeface="Calibri Light"/>
              </a:rPr>
              <a:t>Kabonde</a:t>
            </a:r>
            <a:r>
              <a:rPr lang="en-US" sz="6600" b="1">
                <a:cs typeface="Calibri Light"/>
              </a:rPr>
              <a:t/>
            </a:r>
            <a:br>
              <a:rPr lang="en-US" sz="6600" b="1">
                <a:cs typeface="Calibri Light"/>
              </a:rPr>
            </a:br>
            <a:r>
              <a:rPr lang="en-US" sz="6600" b="1" err="1">
                <a:cs typeface="Calibri Light"/>
              </a:rPr>
              <a:t>Rykene</a:t>
            </a:r>
            <a:endParaRPr lang="en-US" sz="6600" b="1">
              <a:cs typeface="Calibr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5FE77B-EA4C-4573-8509-E577DCA8AF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2" descr="Kongo Flaggif gratis">
            <a:extLst>
              <a:ext uri="{FF2B5EF4-FFF2-40B4-BE49-F238E27FC236}">
                <a16:creationId xmlns:a16="http://schemas.microsoft.com/office/drawing/2014/main" id="{9031C8C8-B3D0-45DE-A465-D30D7617B2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217" y="604919"/>
            <a:ext cx="4093508" cy="268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D3CCE0F8-6396-49F4-8B60-A472483AAA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216" y="3299142"/>
            <a:ext cx="4149538" cy="2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1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7BC26E-E5FE-4849-AA18-A8A7B7BB2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 smtClean="0">
                <a:cs typeface="Calibri Light" panose="020F0302020204030204"/>
              </a:rPr>
              <a:t>Curriculum </a:t>
            </a:r>
            <a:r>
              <a:rPr lang="nb-NO" b="1" dirty="0" err="1">
                <a:cs typeface="Calibri Light" panose="020F0302020204030204"/>
              </a:rPr>
              <a:t>planner</a:t>
            </a:r>
            <a:endParaRPr lang="nb-NO" b="1" dirty="0">
              <a:cs typeface="Calibri Light" panose="020F0302020204030204"/>
            </a:endParaRP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241663" y="2036123"/>
            <a:ext cx="5181600" cy="3878093"/>
          </a:xfrm>
          <a:prstGeom prst="rect">
            <a:avLst/>
          </a:prstGeom>
        </p:spPr>
      </p:pic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94374" y="1384369"/>
            <a:ext cx="7065615" cy="4464091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8273142" y="1759132"/>
            <a:ext cx="940527" cy="41801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458" y="1759132"/>
            <a:ext cx="938865" cy="41456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139" y="1837056"/>
            <a:ext cx="713272" cy="41456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0" y="1837056"/>
            <a:ext cx="801145" cy="414564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044" y="1837056"/>
            <a:ext cx="938865" cy="414564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323" y="2985658"/>
            <a:ext cx="938865" cy="2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0B1A18-D5D1-4E41-A5FE-5AA545D0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2152"/>
          </a:xfrm>
        </p:spPr>
        <p:txBody>
          <a:bodyPr/>
          <a:lstStyle/>
          <a:p>
            <a:pPr algn="ctr"/>
            <a:r>
              <a:rPr lang="nb-NO" b="1">
                <a:cs typeface="Calibri Light"/>
              </a:rPr>
              <a:t>Break time EP Kabonde</a:t>
            </a:r>
          </a:p>
        </p:txBody>
      </p:sp>
      <p:pic>
        <p:nvPicPr>
          <p:cNvPr id="5" name="Bilde 5" descr="Et bilde som inneholder person, himmel, utendørs, tre&#10;&#10;Automatisk generert beskrivelse">
            <a:extLst>
              <a:ext uri="{FF2B5EF4-FFF2-40B4-BE49-F238E27FC236}">
                <a16:creationId xmlns:a16="http://schemas.microsoft.com/office/drawing/2014/main" id="{3204AF85-5D02-4413-9612-E5986FB145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459622" y="1287743"/>
            <a:ext cx="3927549" cy="5259014"/>
          </a:xfrm>
        </p:spPr>
      </p:pic>
      <p:pic>
        <p:nvPicPr>
          <p:cNvPr id="3" name="MVI_0366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7563" y="1287463"/>
            <a:ext cx="5908675" cy="3324225"/>
          </a:xfrm>
        </p:spPr>
      </p:pic>
    </p:spTree>
    <p:extLst>
      <p:ext uri="{BB962C8B-B14F-4D97-AF65-F5344CB8AC3E}">
        <p14:creationId xmlns:p14="http://schemas.microsoft.com/office/powerpoint/2010/main" val="254597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 smtClean="0"/>
              <a:t>Break time Rykene</a:t>
            </a:r>
            <a:endParaRPr lang="nb-NO" b="1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0894" y="1390453"/>
            <a:ext cx="3628317" cy="5129848"/>
          </a:xfrm>
          <a:prstGeom prst="rect">
            <a:avLst/>
          </a:prstGeom>
        </p:spPr>
      </p:pic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47908" y="1396071"/>
            <a:ext cx="2925400" cy="5124230"/>
          </a:xfrm>
          <a:prstGeom prst="rect">
            <a:avLst/>
          </a:prstGeom>
        </p:spPr>
      </p:pic>
      <p:pic>
        <p:nvPicPr>
          <p:cNvPr id="1026" name="id-F266B42A-2CFA-4373-9440-225E1C41850E" descr="Imag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1" y="1390453"/>
            <a:ext cx="3954245" cy="296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ngen beskrivelse er tilgjengelig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18" y="3678518"/>
            <a:ext cx="2384611" cy="317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0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92CEB1-83A4-4F96-B9A9-E7EE8A68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>
                <a:cs typeface="Calibri Light"/>
              </a:rPr>
              <a:t>Arts and crafts</a:t>
            </a:r>
          </a:p>
        </p:txBody>
      </p:sp>
      <p:pic>
        <p:nvPicPr>
          <p:cNvPr id="5" name="Bilde 5">
            <a:extLst>
              <a:ext uri="{FF2B5EF4-FFF2-40B4-BE49-F238E27FC236}">
                <a16:creationId xmlns:a16="http://schemas.microsoft.com/office/drawing/2014/main" id="{00F4B0E9-6230-4A51-8CF2-ADBD5C8043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9213" y="2383477"/>
            <a:ext cx="4313237" cy="3278495"/>
          </a:xfrm>
        </p:spPr>
      </p:pic>
      <p:pic>
        <p:nvPicPr>
          <p:cNvPr id="6" name="Bilde 6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1505534D-6879-4E24-B6B7-C8F43CC8CD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9060" y="2125663"/>
            <a:ext cx="4117867" cy="3778250"/>
          </a:xfrm>
        </p:spPr>
      </p:pic>
    </p:spTree>
    <p:extLst>
      <p:ext uri="{BB962C8B-B14F-4D97-AF65-F5344CB8AC3E}">
        <p14:creationId xmlns:p14="http://schemas.microsoft.com/office/powerpoint/2010/main" val="39517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55F6F2-27CE-4D92-B448-F0EC2F88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>
                <a:cs typeface="Calibri Light"/>
              </a:rPr>
              <a:t>Nature EP Kabonde</a:t>
            </a:r>
          </a:p>
        </p:txBody>
      </p:sp>
      <p:pic>
        <p:nvPicPr>
          <p:cNvPr id="5" name="Bilde 5" descr="Et bilde som inneholder tre, utendørs, personer, gruppe&#10;&#10;Automatisk generert beskrivelse">
            <a:extLst>
              <a:ext uri="{FF2B5EF4-FFF2-40B4-BE49-F238E27FC236}">
                <a16:creationId xmlns:a16="http://schemas.microsoft.com/office/drawing/2014/main" id="{63F8288F-21F8-4863-9385-031E697035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309763"/>
            <a:ext cx="5181600" cy="3903885"/>
          </a:xfrm>
        </p:spPr>
      </p:pic>
      <p:pic>
        <p:nvPicPr>
          <p:cNvPr id="6" name="Bilde 6" descr="Et bilde som inneholder gress, fjell, utendørs, tre&#10;&#10;Automatisk generert beskrivelse">
            <a:extLst>
              <a:ext uri="{FF2B5EF4-FFF2-40B4-BE49-F238E27FC236}">
                <a16:creationId xmlns:a16="http://schemas.microsoft.com/office/drawing/2014/main" id="{69CEA2B8-9D1A-4E92-9D08-9D6E6866E2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55759" y="1311752"/>
            <a:ext cx="5181600" cy="3384437"/>
          </a:xfrm>
        </p:spPr>
      </p:pic>
      <p:pic>
        <p:nvPicPr>
          <p:cNvPr id="7" name="Bilde 7" descr="Et bilde som inneholder tre, utendørs, plante, grønn&#10;&#10;Automatisk generert beskrivelse">
            <a:extLst>
              <a:ext uri="{FF2B5EF4-FFF2-40B4-BE49-F238E27FC236}">
                <a16:creationId xmlns:a16="http://schemas.microsoft.com/office/drawing/2014/main" id="{D7C8DEDB-429D-4468-86B6-E8395C958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606" y="4325247"/>
            <a:ext cx="2743200" cy="235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87C785-D96A-485E-A2C4-D97D2A57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9387"/>
          </a:xfrm>
        </p:spPr>
        <p:txBody>
          <a:bodyPr/>
          <a:lstStyle/>
          <a:p>
            <a:pPr algn="ctr"/>
            <a:r>
              <a:rPr lang="nb-NO" b="1">
                <a:cs typeface="Calibri Light"/>
              </a:rPr>
              <a:t>Nature Rykene</a:t>
            </a:r>
          </a:p>
        </p:txBody>
      </p:sp>
      <p:pic>
        <p:nvPicPr>
          <p:cNvPr id="6" name="Bilde 6" descr="Et bilde som inneholder tre, utendørs, bilvei, person&#10;&#10;Automatisk generert beskrivelse">
            <a:extLst>
              <a:ext uri="{FF2B5EF4-FFF2-40B4-BE49-F238E27FC236}">
                <a16:creationId xmlns:a16="http://schemas.microsoft.com/office/drawing/2014/main" id="{7A49D2E3-FFC4-4FFF-95AE-12A382CD4C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241" y="1354181"/>
            <a:ext cx="4643718" cy="3478875"/>
          </a:xfrm>
        </p:spPr>
      </p:pic>
      <p:pic>
        <p:nvPicPr>
          <p:cNvPr id="5" name="Bilde 5" descr="Et bilde som inneholder tre, utendørs, bakke, ung&#10;&#10;Automatisk generert beskrivelse">
            <a:extLst>
              <a:ext uri="{FF2B5EF4-FFF2-40B4-BE49-F238E27FC236}">
                <a16:creationId xmlns:a16="http://schemas.microsoft.com/office/drawing/2014/main" id="{6AAD3C9D-5845-4746-9DA7-FB292DB57C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57700" y="3434897"/>
            <a:ext cx="4385983" cy="3418792"/>
          </a:xfrm>
        </p:spPr>
      </p:pic>
      <p:pic>
        <p:nvPicPr>
          <p:cNvPr id="3" name="Bilde 3" descr="Et bilde som inneholder snø, tre, utendørs, gå på ski&#10;&#10;Automatisk generert beskrivelse">
            <a:extLst>
              <a:ext uri="{FF2B5EF4-FFF2-40B4-BE49-F238E27FC236}">
                <a16:creationId xmlns:a16="http://schemas.microsoft.com/office/drawing/2014/main" id="{A365F8F0-474C-4744-AEE8-68DC7F7AF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959" y="1114475"/>
            <a:ext cx="3180229" cy="430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https://</a:t>
            </a:r>
            <a:r>
              <a:rPr lang="nb-NO" dirty="0" smtClean="0">
                <a:hlinkClick r:id="rId2"/>
              </a:rPr>
              <a:t>nrksuper.no/blime-dans/f3bf7ff4-13b8-4078-b21c-c8504a426cc2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754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578BD6-6C69-4DD8-AB19-30C38B06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122"/>
          </a:xfrm>
        </p:spPr>
        <p:txBody>
          <a:bodyPr/>
          <a:lstStyle/>
          <a:p>
            <a:pPr algn="ctr"/>
            <a:r>
              <a:rPr lang="nb-NO" b="1" dirty="0">
                <a:cs typeface="Calibri Light"/>
              </a:rPr>
              <a:t>The </a:t>
            </a:r>
            <a:r>
              <a:rPr lang="nb-NO" b="1" dirty="0" err="1">
                <a:cs typeface="Calibri Light"/>
              </a:rPr>
              <a:t>schools</a:t>
            </a:r>
            <a:endParaRPr lang="nb-NO" b="1" dirty="0">
              <a:cs typeface="Calibri Light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2181B4B-C709-4384-B07D-F3974BDA4394}"/>
              </a:ext>
            </a:extLst>
          </p:cNvPr>
          <p:cNvSpPr txBox="1"/>
          <p:nvPr/>
        </p:nvSpPr>
        <p:spPr>
          <a:xfrm>
            <a:off x="2236694" y="6326841"/>
            <a:ext cx="16908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b="1" dirty="0">
                <a:ea typeface="+mn-lt"/>
                <a:cs typeface="+mn-lt"/>
              </a:rPr>
              <a:t>EP </a:t>
            </a:r>
            <a:r>
              <a:rPr lang="nb-NO" b="1" dirty="0" err="1">
                <a:ea typeface="+mn-lt"/>
                <a:cs typeface="+mn-lt"/>
              </a:rPr>
              <a:t>Kabonde</a:t>
            </a:r>
            <a:endParaRPr lang="nb-NO" b="1" dirty="0" err="1">
              <a:cs typeface="Calibri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E3BFFB2-DAF1-4D1D-8A68-42D013A185E6}"/>
              </a:ext>
            </a:extLst>
          </p:cNvPr>
          <p:cNvSpPr txBox="1"/>
          <p:nvPr/>
        </p:nvSpPr>
        <p:spPr>
          <a:xfrm>
            <a:off x="8601635" y="6326841"/>
            <a:ext cx="11295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b="1" dirty="0">
                <a:ea typeface="+mn-lt"/>
                <a:cs typeface="+mn-lt"/>
              </a:rPr>
              <a:t>Rykene</a:t>
            </a:r>
            <a:endParaRPr lang="nb-NO" dirty="0"/>
          </a:p>
        </p:txBody>
      </p:sp>
      <p:pic>
        <p:nvPicPr>
          <p:cNvPr id="3" name="Bilde 5" descr="Et bilde som inneholder person, himmel, utendørs, gruppe&#10;&#10;Automatisk generert beskrivelse">
            <a:extLst>
              <a:ext uri="{FF2B5EF4-FFF2-40B4-BE49-F238E27FC236}">
                <a16:creationId xmlns:a16="http://schemas.microsoft.com/office/drawing/2014/main" id="{0E9C94B1-DFAC-43C1-AF32-090966866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769087"/>
            <a:ext cx="4031876" cy="4418003"/>
          </a:xfrm>
          <a:prstGeom prst="rect">
            <a:avLst/>
          </a:prstGeom>
        </p:spPr>
      </p:pic>
      <p:pic>
        <p:nvPicPr>
          <p:cNvPr id="4" name="Bilde 4" descr="Et bilde som inneholder person, utendørs, gruppe, poserer&#10;&#10;Automatisk generert beskrivelse">
            <a:extLst>
              <a:ext uri="{FF2B5EF4-FFF2-40B4-BE49-F238E27FC236}">
                <a16:creationId xmlns:a16="http://schemas.microsoft.com/office/drawing/2014/main" id="{AC2DA6A8-B2C4-42A8-BA5A-74E0826D3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465057" y="1086039"/>
            <a:ext cx="3851750" cy="5169365"/>
          </a:xfrm>
        </p:spPr>
      </p:pic>
    </p:spTree>
    <p:extLst>
      <p:ext uri="{BB962C8B-B14F-4D97-AF65-F5344CB8AC3E}">
        <p14:creationId xmlns:p14="http://schemas.microsoft.com/office/powerpoint/2010/main" val="36284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2E9A97-1FF2-4EC7-BCBA-660415A83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427" y="309412"/>
            <a:ext cx="8911687" cy="1280890"/>
          </a:xfrm>
        </p:spPr>
        <p:txBody>
          <a:bodyPr/>
          <a:lstStyle/>
          <a:p>
            <a:pPr algn="ctr"/>
            <a:r>
              <a:rPr lang="nb-NO" b="1" dirty="0" err="1">
                <a:cs typeface="Calibri Light"/>
              </a:rPr>
              <a:t>Headmasters</a:t>
            </a:r>
            <a:endParaRPr lang="nb-NO" b="1" dirty="0">
              <a:cs typeface="Calibri Light"/>
            </a:endParaRPr>
          </a:p>
        </p:txBody>
      </p:sp>
      <p:pic>
        <p:nvPicPr>
          <p:cNvPr id="4" name="Bilde 4" descr="Et bilde som inneholder person&#10;&#10;Automatisk generert beskrivelse">
            <a:extLst>
              <a:ext uri="{FF2B5EF4-FFF2-40B4-BE49-F238E27FC236}">
                <a16:creationId xmlns:a16="http://schemas.microsoft.com/office/drawing/2014/main" id="{1562AAA6-D548-40C3-BB8B-75214CF1D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474" y="1590302"/>
            <a:ext cx="3495051" cy="4351338"/>
          </a:xfr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E939C52C-CA11-4069-BD7F-F7F1B1488630}"/>
              </a:ext>
            </a:extLst>
          </p:cNvPr>
          <p:cNvSpPr txBox="1"/>
          <p:nvPr/>
        </p:nvSpPr>
        <p:spPr>
          <a:xfrm>
            <a:off x="1642782" y="6125135"/>
            <a:ext cx="31129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b="1" dirty="0">
                <a:ea typeface="+mn-lt"/>
                <a:cs typeface="+mn-lt"/>
              </a:rPr>
              <a:t>Gustave </a:t>
            </a:r>
            <a:r>
              <a:rPr lang="nb-NO" b="1" dirty="0" err="1">
                <a:ea typeface="+mn-lt"/>
                <a:cs typeface="+mn-lt"/>
              </a:rPr>
              <a:t>Murhula</a:t>
            </a:r>
            <a:r>
              <a:rPr lang="nb-NO" b="1" dirty="0">
                <a:ea typeface="+mn-lt"/>
                <a:cs typeface="+mn-lt"/>
              </a:rPr>
              <a:t> </a:t>
            </a:r>
            <a:r>
              <a:rPr lang="nb-NO" b="1" dirty="0" err="1">
                <a:ea typeface="+mn-lt"/>
                <a:cs typeface="+mn-lt"/>
              </a:rPr>
              <a:t>Shamungabo</a:t>
            </a:r>
            <a:endParaRPr lang="nb-NO" dirty="0" err="1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D2C5773-6725-4F21-A14E-2E9E3E89486C}"/>
              </a:ext>
            </a:extLst>
          </p:cNvPr>
          <p:cNvSpPr txBox="1"/>
          <p:nvPr/>
        </p:nvSpPr>
        <p:spPr>
          <a:xfrm>
            <a:off x="7133664" y="6046694"/>
            <a:ext cx="30457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2B0A0A"/>
                </a:solidFill>
                <a:latin typeface="Arial"/>
                <a:cs typeface="Arial"/>
              </a:rPr>
              <a:t>Linda Fagermo Hjørnevik</a:t>
            </a:r>
          </a:p>
        </p:txBody>
      </p:sp>
      <p:pic>
        <p:nvPicPr>
          <p:cNvPr id="7" name="Bilde 7" descr="Et bilde som inneholder person, kvinne&#10;&#10;Automatisk generert beskrivelse">
            <a:extLst>
              <a:ext uri="{FF2B5EF4-FFF2-40B4-BE49-F238E27FC236}">
                <a16:creationId xmlns:a16="http://schemas.microsoft.com/office/drawing/2014/main" id="{3A0608CC-3313-4DF6-A5D1-26C55EFB6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429" y="1528483"/>
            <a:ext cx="2944905" cy="440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C223FF-4F63-44CC-A9D9-A718FE5E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>
                <a:cs typeface="Calibri Light"/>
              </a:rPr>
              <a:t>The </a:t>
            </a:r>
            <a:r>
              <a:rPr lang="nb-NO" b="1" dirty="0" err="1">
                <a:cs typeface="Calibri Light"/>
              </a:rPr>
              <a:t>teachers</a:t>
            </a:r>
            <a:r>
              <a:rPr lang="nb-NO" b="1" dirty="0">
                <a:cs typeface="Calibri Light"/>
              </a:rPr>
              <a:t> at EP </a:t>
            </a:r>
            <a:r>
              <a:rPr lang="nb-NO" b="1" dirty="0" err="1">
                <a:cs typeface="Calibri Light"/>
              </a:rPr>
              <a:t>Kabonde</a:t>
            </a:r>
          </a:p>
        </p:txBody>
      </p:sp>
      <p:pic>
        <p:nvPicPr>
          <p:cNvPr id="7" name="Bilde 7" descr="Et bilde som inneholder person, tre&#10;&#10;Automatisk generert beskrivelse">
            <a:extLst>
              <a:ext uri="{FF2B5EF4-FFF2-40B4-BE49-F238E27FC236}">
                <a16:creationId xmlns:a16="http://schemas.microsoft.com/office/drawing/2014/main" id="{72593991-06C3-4A96-8557-D4302A3DB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88188" y="2307478"/>
            <a:ext cx="4923772" cy="3690191"/>
          </a:xfrm>
        </p:spPr>
      </p:pic>
      <p:pic>
        <p:nvPicPr>
          <p:cNvPr id="8" name="Bilde 8">
            <a:extLst>
              <a:ext uri="{FF2B5EF4-FFF2-40B4-BE49-F238E27FC236}">
                <a16:creationId xmlns:a16="http://schemas.microsoft.com/office/drawing/2014/main" id="{20CC07C1-E9F5-4D6C-9CCE-B9341C7A9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45840" y="2458382"/>
            <a:ext cx="4950758" cy="34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C223FF-4F63-44CC-A9D9-A718FE5E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>
                <a:cs typeface="Calibri Light"/>
              </a:rPr>
              <a:t>The </a:t>
            </a:r>
            <a:r>
              <a:rPr lang="nb-NO" b="1" dirty="0" err="1">
                <a:cs typeface="Calibri Light"/>
              </a:rPr>
              <a:t>teachers</a:t>
            </a:r>
            <a:r>
              <a:rPr lang="nb-NO" b="1" dirty="0">
                <a:cs typeface="Calibri Light"/>
              </a:rPr>
              <a:t> at Rykene</a:t>
            </a:r>
          </a:p>
        </p:txBody>
      </p:sp>
      <p:pic>
        <p:nvPicPr>
          <p:cNvPr id="4" name="Bilde 4" descr="Et bilde som inneholder person, poserer, gruppe, personer&#10;&#10;Automatisk generert beskrivelse">
            <a:extLst>
              <a:ext uri="{FF2B5EF4-FFF2-40B4-BE49-F238E27FC236}">
                <a16:creationId xmlns:a16="http://schemas.microsoft.com/office/drawing/2014/main" id="{CE54F44C-8E85-40CD-B1ED-141C0BEC8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2087" y="1691154"/>
            <a:ext cx="7598179" cy="4351338"/>
          </a:xfrm>
        </p:spPr>
      </p:pic>
    </p:spTree>
    <p:extLst>
      <p:ext uri="{BB962C8B-B14F-4D97-AF65-F5344CB8AC3E}">
        <p14:creationId xmlns:p14="http://schemas.microsoft.com/office/powerpoint/2010/main" val="130394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5C8B41-0329-4B1F-9457-B99CADD59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 err="1">
                <a:cs typeface="Calibri Light"/>
              </a:rPr>
              <a:t>Classroom</a:t>
            </a:r>
            <a:endParaRPr lang="nb-NO" b="1">
              <a:cs typeface="Calibri Light"/>
            </a:endParaRPr>
          </a:p>
        </p:txBody>
      </p:sp>
      <p:pic>
        <p:nvPicPr>
          <p:cNvPr id="4" name="Bilde 4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18ACC308-4649-444E-9D2E-D706296EE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51982" y="1870135"/>
            <a:ext cx="5415095" cy="4071192"/>
          </a:xfr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89585" y="1855923"/>
            <a:ext cx="5348725" cy="403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A1CA0C-53DC-470E-9F24-04E0958F3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>
                <a:cs typeface="Calibri Light"/>
              </a:rPr>
              <a:t>New </a:t>
            </a:r>
            <a:r>
              <a:rPr lang="nb-NO" b="1" dirty="0" err="1">
                <a:cs typeface="Calibri Light"/>
              </a:rPr>
              <a:t>classroom</a:t>
            </a:r>
            <a:r>
              <a:rPr lang="nb-NO" b="1" dirty="0">
                <a:cs typeface="Calibri Light"/>
              </a:rPr>
              <a:t> at EP </a:t>
            </a:r>
            <a:r>
              <a:rPr lang="nb-NO" b="1" dirty="0" err="1">
                <a:cs typeface="Calibri Light"/>
              </a:rPr>
              <a:t>Kabonde</a:t>
            </a:r>
            <a:endParaRPr lang="nb-NO" b="1" dirty="0">
              <a:cs typeface="Calibri Light"/>
            </a:endParaRPr>
          </a:p>
        </p:txBody>
      </p:sp>
      <p:pic>
        <p:nvPicPr>
          <p:cNvPr id="5" name="Bilde 5" descr="Et bilde som inneholder himmel, utendørs, bakke, mann&#10;&#10;Automatisk generert beskrivelse">
            <a:extLst>
              <a:ext uri="{FF2B5EF4-FFF2-40B4-BE49-F238E27FC236}">
                <a16:creationId xmlns:a16="http://schemas.microsoft.com/office/drawing/2014/main" id="{DECD5472-F6D5-4E39-AC59-D58F6D2C82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9213" y="2398967"/>
            <a:ext cx="4313237" cy="3247515"/>
          </a:xfrm>
        </p:spPr>
      </p:pic>
      <p:pic>
        <p:nvPicPr>
          <p:cNvPr id="3" name="Bilde 5" descr="Et bilde som inneholder himmel, utendørs, tre, bygning&#10;&#10;Automatisk generert beskrivelse">
            <a:extLst>
              <a:ext uri="{FF2B5EF4-FFF2-40B4-BE49-F238E27FC236}">
                <a16:creationId xmlns:a16="http://schemas.microsoft.com/office/drawing/2014/main" id="{51091592-0069-4599-808F-14337942FC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48038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341B88-CF32-45E9-B0EB-305A1224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>
                <a:cs typeface="Calibri Light"/>
              </a:rPr>
              <a:t>New </a:t>
            </a:r>
            <a:r>
              <a:rPr lang="nb-NO" b="1" dirty="0" err="1">
                <a:cs typeface="Calibri Light"/>
              </a:rPr>
              <a:t>classroom</a:t>
            </a:r>
            <a:r>
              <a:rPr lang="nb-NO" b="1" dirty="0">
                <a:cs typeface="Calibri Light"/>
              </a:rPr>
              <a:t> at Rykene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024" y="1690688"/>
            <a:ext cx="8821551" cy="488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2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D7F176-8383-40F1-A953-794B2134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>
                <a:cs typeface="Calibri Light"/>
              </a:rPr>
              <a:t>New desks at both schools </a:t>
            </a:r>
          </a:p>
        </p:txBody>
      </p:sp>
      <p:pic>
        <p:nvPicPr>
          <p:cNvPr id="5" name="Bilde 5" descr="Et bilde som inneholder gulv, bord, spisestuebord, spisestue&#10;&#10;Automatisk generert beskrivelse">
            <a:extLst>
              <a:ext uri="{FF2B5EF4-FFF2-40B4-BE49-F238E27FC236}">
                <a16:creationId xmlns:a16="http://schemas.microsoft.com/office/drawing/2014/main" id="{39C8D112-4775-419A-8A69-534569668E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9830" y="1476888"/>
            <a:ext cx="3300692" cy="2751604"/>
          </a:xfrm>
        </p:spPr>
      </p:pic>
      <p:pic>
        <p:nvPicPr>
          <p:cNvPr id="6" name="Bilde 6" descr="Et bilde som inneholder gulv, innendørs, person, personer&#10;&#10;Automatisk generert beskrivelse">
            <a:extLst>
              <a:ext uri="{FF2B5EF4-FFF2-40B4-BE49-F238E27FC236}">
                <a16:creationId xmlns:a16="http://schemas.microsoft.com/office/drawing/2014/main" id="{FDEBC3CD-D9E7-48E3-9EFD-391BD97C07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50888" y="3265714"/>
            <a:ext cx="3650124" cy="3044896"/>
          </a:xfr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021" y="1592988"/>
            <a:ext cx="3568916" cy="465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1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yllestav">
  <a:themeElements>
    <a:clrScheme name="Tryllestav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Tryllestav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yllestav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_Channel_Section_Location xmlns="f15ca86b-0fcc-411b-93ba-4dc84763e7c8" xsi:nil="true"/>
    <Templates xmlns="f15ca86b-0fcc-411b-93ba-4dc84763e7c8" xsi:nil="true"/>
    <NotebookType xmlns="f15ca86b-0fcc-411b-93ba-4dc84763e7c8" xsi:nil="true"/>
    <Student_Groups xmlns="f15ca86b-0fcc-411b-93ba-4dc84763e7c8">
      <UserInfo>
        <DisplayName/>
        <AccountId xsi:nil="true"/>
        <AccountType/>
      </UserInfo>
    </Student_Groups>
    <AppVersion xmlns="f15ca86b-0fcc-411b-93ba-4dc84763e7c8" xsi:nil="true"/>
    <TeamsChannelId xmlns="f15ca86b-0fcc-411b-93ba-4dc84763e7c8" xsi:nil="true"/>
    <Math_Settings xmlns="f15ca86b-0fcc-411b-93ba-4dc84763e7c8" xsi:nil="true"/>
    <Owner xmlns="f15ca86b-0fcc-411b-93ba-4dc84763e7c8">
      <UserInfo>
        <DisplayName/>
        <AccountId xsi:nil="true"/>
        <AccountType/>
      </UserInfo>
    </Owner>
    <LMS_Mappings xmlns="f15ca86b-0fcc-411b-93ba-4dc84763e7c8" xsi:nil="true"/>
    <Invited_Students xmlns="f15ca86b-0fcc-411b-93ba-4dc84763e7c8" xsi:nil="true"/>
    <DefaultSectionNames xmlns="f15ca86b-0fcc-411b-93ba-4dc84763e7c8" xsi:nil="true"/>
    <Has_Teacher_Only_SectionGroup xmlns="f15ca86b-0fcc-411b-93ba-4dc84763e7c8" xsi:nil="true"/>
    <FolderType xmlns="f15ca86b-0fcc-411b-93ba-4dc84763e7c8" xsi:nil="true"/>
    <Students xmlns="f15ca86b-0fcc-411b-93ba-4dc84763e7c8">
      <UserInfo>
        <DisplayName/>
        <AccountId xsi:nil="true"/>
        <AccountType/>
      </UserInfo>
    </Students>
    <Distribution_Groups xmlns="f15ca86b-0fcc-411b-93ba-4dc84763e7c8" xsi:nil="true"/>
    <Invited_Teachers xmlns="f15ca86b-0fcc-411b-93ba-4dc84763e7c8" xsi:nil="true"/>
    <IsNotebookLocked xmlns="f15ca86b-0fcc-411b-93ba-4dc84763e7c8" xsi:nil="true"/>
    <Teachers xmlns="f15ca86b-0fcc-411b-93ba-4dc84763e7c8">
      <UserInfo>
        <DisplayName/>
        <AccountId xsi:nil="true"/>
        <AccountType/>
      </UserInfo>
    </Teachers>
    <Is_Collaboration_Space_Locked xmlns="f15ca86b-0fcc-411b-93ba-4dc84763e7c8" xsi:nil="true"/>
    <Self_Registration_Enabled xmlns="f15ca86b-0fcc-411b-93ba-4dc84763e7c8" xsi:nil="true"/>
    <CultureName xmlns="f15ca86b-0fcc-411b-93ba-4dc84763e7c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3977FD9EB36147AC8430EB5EF40BD4" ma:contentTypeVersion="35" ma:contentTypeDescription="Create a new document." ma:contentTypeScope="" ma:versionID="b9768560a78fcb9d77879a1db74ed8a2">
  <xsd:schema xmlns:xsd="http://www.w3.org/2001/XMLSchema" xmlns:xs="http://www.w3.org/2001/XMLSchema" xmlns:p="http://schemas.microsoft.com/office/2006/metadata/properties" xmlns:ns3="f15ca86b-0fcc-411b-93ba-4dc84763e7c8" xmlns:ns4="6f4b72d6-8d4f-46c1-9dce-078d6e30c387" targetNamespace="http://schemas.microsoft.com/office/2006/metadata/properties" ma:root="true" ma:fieldsID="d2030452d47cc6ea6bbd06d3a3d0690b" ns3:_="" ns4:_="">
    <xsd:import namespace="f15ca86b-0fcc-411b-93ba-4dc84763e7c8"/>
    <xsd:import namespace="6f4b72d6-8d4f-46c1-9dce-078d6e30c3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Location" minOccurs="0"/>
                <xsd:element ref="ns3:Teams_Channel_Section_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ca86b-0fcc-411b-93ba-4dc84763e7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4b72d6-8d4f-46c1-9dce-078d6e30c38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DBC73B-768F-4C29-A3F5-D337BD316B7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6f4b72d6-8d4f-46c1-9dce-078d6e30c387"/>
    <ds:schemaRef ds:uri="f15ca86b-0fcc-411b-93ba-4dc84763e7c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7BAC155-5639-4464-A1D4-11BF64E29F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5ca86b-0fcc-411b-93ba-4dc84763e7c8"/>
    <ds:schemaRef ds:uri="6f4b72d6-8d4f-46c1-9dce-078d6e30c3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436A38-F66D-423D-98C1-D063A787F3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5907</TotalTime>
  <Words>61</Words>
  <Application>Microsoft Office PowerPoint</Application>
  <PresentationFormat>Widescreen</PresentationFormat>
  <Paragraphs>20</Paragraphs>
  <Slides>16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Wingdings 3</vt:lpstr>
      <vt:lpstr>Tryllestav</vt:lpstr>
      <vt:lpstr>EP Kabonde Rykene</vt:lpstr>
      <vt:lpstr>The schools</vt:lpstr>
      <vt:lpstr>Headmasters</vt:lpstr>
      <vt:lpstr>The teachers at EP Kabonde</vt:lpstr>
      <vt:lpstr>The teachers at Rykene</vt:lpstr>
      <vt:lpstr>Classroom</vt:lpstr>
      <vt:lpstr>New classroom at EP Kabonde</vt:lpstr>
      <vt:lpstr>New classroom at Rykene</vt:lpstr>
      <vt:lpstr>New desks at both schools </vt:lpstr>
      <vt:lpstr>Curriculum planner</vt:lpstr>
      <vt:lpstr>Break time EP Kabonde</vt:lpstr>
      <vt:lpstr>Break time Rykene</vt:lpstr>
      <vt:lpstr>Arts and crafts</vt:lpstr>
      <vt:lpstr>Nature EP Kabonde</vt:lpstr>
      <vt:lpstr>Nature Rykene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Vehus, Gro Anita</dc:creator>
  <cp:lastModifiedBy>Hjørnevik, Linda Fagermo</cp:lastModifiedBy>
  <cp:revision>189</cp:revision>
  <dcterms:created xsi:type="dcterms:W3CDTF">2021-10-22T08:58:18Z</dcterms:created>
  <dcterms:modified xsi:type="dcterms:W3CDTF">2021-10-29T09:05:51Z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0x010100493977FD9EB36147AC8430EB5EF40BD4</vt:lpwstr>
  </property>
</Properties>
</file>