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007E56-140E-03F7-1E7E-79A993DD6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36491D1-831F-5E9F-C577-526C270B5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C66807-C0EE-E744-ADB6-14AFDDEAD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118BC47-F768-99D7-7DE6-4D87F0B8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41F0583-18B2-4CCD-6064-1C018CCB2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556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C3F5E87-8A65-06CE-93BE-47C415E8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5B6728C-6DAD-F44F-7140-9672B32EF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6C09358-DA8F-5F0A-24F1-051DDC20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AD7E2F-1EBC-13FD-D339-5C9CB7CA3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81C5A3-3266-647D-2623-47E3A125B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1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BF6F590B-12C0-BA75-85B5-BBA9B64663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6CEC308-61B3-68B3-7AA7-19F0A5BAC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FA8E62-167B-E9EF-80BA-98C2F9AD1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76E644-9D2C-26E4-7D9A-02CA6753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E1C09F3-91F7-B77F-4E5A-B0943F88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273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CBE0AA-67AF-07B8-46D8-1C76103AF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53FC13-D84E-E62E-7BB2-DBCB44A45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CAABF61-A5B2-F430-A3FB-931AB4414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667193-AFCC-555F-7D76-5252E91A2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91F7E80-8B6F-99E3-8889-0FB00C1D2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604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489523-DE59-3927-5E3D-D0F69BED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14A7D8-CE42-B642-7B59-E8BA8FBBE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EEF4216-8AC1-2BA0-14D6-45BA93E1B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127011-FA7A-9323-9C38-E908BE7B0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EB9F818-3A60-D8A6-5F08-D42875FF3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922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CD2685-7E72-3979-E8F1-3C5FA072E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65E888-08B5-05D7-9EB5-E5B2A9FA1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E910DE-5C8D-C7F9-00F4-3C7E8089C4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986AF2-21FA-10D9-E629-E59B0C0E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48BA66B-8B38-168E-73BB-4BC89C1B6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AC951DE-4C36-101B-2C20-4D1B09ACB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91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F3C8BA-30EA-AB23-0A30-56557B9EC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2031F5A-0C02-2D3A-37D9-678D05CFF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48B143-AA33-C72A-3D58-FB5A5D640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9D566C2-F00D-333B-3AB0-7D7A0BA4A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A42D0BB-E23D-51AA-4EF3-1F366648BA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8EE74CA-A518-960C-E97B-1B662028F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4744A38-B2FB-6244-3F48-EE6AF28D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19FBE08-2F72-FE02-0193-1C5EA90D5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51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7B8DD-64CC-1583-5CB4-1B5C8B3CD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2FB0C8A-EE73-1D30-614B-3340E78A9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F4927BF-7E0C-1A3D-9E6A-740A1FB2C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0C3BB55-9B37-EC9C-84BE-F04DC25C3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45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60DEA2D7-76F1-402A-388C-7F84A6D9F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CD78C9C-2AB8-D295-7419-6F48D1642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83221ED-29F6-5FF7-0069-D0C66D3C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052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1A394B-0E5D-6C01-2BB4-25C118DC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43A6BBA-728D-5822-D7F3-B69AFD08A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01A20B31-3150-8556-ECBB-3A03D4E5E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6E642E4-A0E3-AB46-A321-D505E63F2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F16AE1-8A2F-95AE-39BC-CA31D005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0E4731C-ACF1-0EC1-2C3C-9C30B041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34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3A018C0-A696-5A9A-C4CC-2165018E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18253AA-F594-9823-F568-BFB0D9BB3C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55CB060-87F8-FEC7-3757-E691E705A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8463DD5-7AC2-FDB4-4E5F-EFDFB6713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53A5C14-5272-BABE-696A-4214BFA1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BDCAD8E1-3568-5F1A-CEE4-13279ADCB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269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A589872-F77C-1B5F-A4A2-8A5498AF2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B765AB-78CA-A569-A50D-F1EE77136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E1310E-2CB4-1EBA-8A4F-B610F782CF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9B74-90FF-49CD-9111-0629E81B968B}" type="datetimeFigureOut">
              <a:rPr lang="nb-NO" smtClean="0"/>
              <a:t>10.05.2023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26B23C-22FD-9C16-6BF8-289AA3B074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EB6A8C3-F02A-0275-7F04-1D4BE6CC3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00A3A-F3BE-4054-9A28-DE833957E0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427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20B1F8-F34C-5D6C-2695-C4003C336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5488"/>
            <a:ext cx="10515600" cy="1325563"/>
          </a:xfrm>
        </p:spPr>
        <p:txBody>
          <a:bodyPr/>
          <a:lstStyle/>
          <a:p>
            <a:r>
              <a:rPr lang="nb-NO" dirty="0">
                <a:solidFill>
                  <a:srgbClr val="C00000"/>
                </a:solidFill>
                <a:latin typeface="Algerian" panose="04020705040A02060702" pitchFamily="82" charset="0"/>
              </a:rPr>
              <a:t>Et mulig jenteprosjekt i </a:t>
            </a:r>
            <a:r>
              <a:rPr lang="nb-NO" dirty="0" err="1">
                <a:solidFill>
                  <a:srgbClr val="C00000"/>
                </a:solidFill>
                <a:latin typeface="Algerian" panose="04020705040A02060702" pitchFamily="82" charset="0"/>
              </a:rPr>
              <a:t>urafiki</a:t>
            </a:r>
            <a:r>
              <a:rPr lang="nb-NO" dirty="0">
                <a:solidFill>
                  <a:srgbClr val="C00000"/>
                </a:solidFill>
                <a:latin typeface="Algerian" panose="04020705040A02060702" pitchFamily="82" charset="0"/>
              </a:rPr>
              <a:t>?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0A9115E-26FD-1EAA-4BD5-4F4D155228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387" y="2589299"/>
            <a:ext cx="10515240" cy="2591332"/>
          </a:xfrm>
        </p:spPr>
      </p:pic>
    </p:spTree>
    <p:extLst>
      <p:ext uri="{BB962C8B-B14F-4D97-AF65-F5344CB8AC3E}">
        <p14:creationId xmlns:p14="http://schemas.microsoft.com/office/powerpoint/2010/main" val="224086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1B64651-FB6B-3A8C-4097-BA3981BC8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C00000"/>
                </a:solidFill>
                <a:latin typeface="Algerian" panose="04020705040A02060702" pitchFamily="82" charset="0"/>
              </a:rPr>
              <a:t>Fattigdom – jenter – skolegang </a:t>
            </a:r>
            <a:endParaRPr lang="nb-NO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43BE6A4-CFD0-C4DD-752B-6CF3D40BED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nb-NO" sz="1600" b="1" i="0" dirty="0" err="1">
                <a:solidFill>
                  <a:srgbClr val="1E1E1E"/>
                </a:solidFill>
                <a:effectLst/>
              </a:rPr>
              <a:t>Mensenskam</a:t>
            </a:r>
            <a:endParaRPr lang="nb-NO" sz="1600" b="1" i="0" dirty="0">
              <a:solidFill>
                <a:srgbClr val="1E1E1E"/>
              </a:solidFill>
              <a:effectLst/>
            </a:endParaRPr>
          </a:p>
          <a:p>
            <a:pPr lvl="1"/>
            <a:r>
              <a:rPr lang="nb-NO" sz="1600" dirty="0">
                <a:solidFill>
                  <a:srgbClr val="1E1E1E"/>
                </a:solidFill>
              </a:rPr>
              <a:t>Fortsatt knyttes mensen til overtro i noen land</a:t>
            </a:r>
          </a:p>
          <a:p>
            <a:pPr lvl="1"/>
            <a:r>
              <a:rPr lang="nb-NO" sz="1600" b="0" i="0" dirty="0">
                <a:solidFill>
                  <a:srgbClr val="1E1E1E"/>
                </a:solidFill>
                <a:effectLst/>
              </a:rPr>
              <a:t>I store deler av verden er mensen tabubelagt </a:t>
            </a:r>
          </a:p>
          <a:p>
            <a:pPr lvl="1"/>
            <a:r>
              <a:rPr lang="nb-NO" sz="1600" b="0" i="0" dirty="0">
                <a:solidFill>
                  <a:srgbClr val="1E1E1E"/>
                </a:solidFill>
                <a:effectLst/>
              </a:rPr>
              <a:t>«Menstruerende kvinner bringer ulykke»</a:t>
            </a:r>
          </a:p>
          <a:p>
            <a:pPr lvl="1"/>
            <a:r>
              <a:rPr lang="nb-NO" sz="1600" dirty="0">
                <a:solidFill>
                  <a:srgbClr val="1E1E1E"/>
                </a:solidFill>
              </a:rPr>
              <a:t>M</a:t>
            </a:r>
            <a:r>
              <a:rPr lang="nb-NO" sz="1600" b="0" i="0" dirty="0">
                <a:solidFill>
                  <a:srgbClr val="1E1E1E"/>
                </a:solidFill>
                <a:effectLst/>
              </a:rPr>
              <a:t>ange jenter skammer seg når de har mensen</a:t>
            </a:r>
          </a:p>
          <a:p>
            <a:r>
              <a:rPr lang="nb-NO" sz="1600" b="1" i="0" dirty="0">
                <a:solidFill>
                  <a:srgbClr val="4A4A4A"/>
                </a:solidFill>
                <a:effectLst/>
              </a:rPr>
              <a:t>Hygieneartikler for dyrt</a:t>
            </a:r>
          </a:p>
          <a:p>
            <a:pPr lvl="1"/>
            <a:r>
              <a:rPr lang="nb-NO" sz="1600" b="0" i="0" dirty="0">
                <a:solidFill>
                  <a:srgbClr val="4A4A4A"/>
                </a:solidFill>
                <a:effectLst/>
              </a:rPr>
              <a:t>blir nedprioritert til fordel for mat og husly</a:t>
            </a:r>
            <a:endParaRPr lang="nb-NO" sz="1600" dirty="0"/>
          </a:p>
          <a:p>
            <a:r>
              <a:rPr lang="nb-NO" sz="1600" b="1" i="0" dirty="0">
                <a:solidFill>
                  <a:srgbClr val="1E1E1E"/>
                </a:solidFill>
                <a:effectLst/>
              </a:rPr>
              <a:t>Kunnskap</a:t>
            </a:r>
          </a:p>
          <a:p>
            <a:pPr lvl="1"/>
            <a:r>
              <a:rPr lang="nb-NO" sz="1600" b="0" i="0" dirty="0">
                <a:solidFill>
                  <a:srgbClr val="1E1E1E"/>
                </a:solidFill>
                <a:effectLst/>
              </a:rPr>
              <a:t>Altfor mange vet ikke hva mensen er den første gangen de får det. Smertene og blodet gjør at mange blir livredde når de får mensen.</a:t>
            </a:r>
          </a:p>
          <a:p>
            <a:r>
              <a:rPr lang="nb-NO" sz="1600" b="1" i="0" dirty="0">
                <a:solidFill>
                  <a:srgbClr val="1E1E1E"/>
                </a:solidFill>
                <a:effectLst/>
              </a:rPr>
              <a:t>Resultat</a:t>
            </a:r>
          </a:p>
          <a:p>
            <a:pPr lvl="1"/>
            <a:r>
              <a:rPr lang="nb-NO" sz="1600" b="0" i="0" dirty="0">
                <a:solidFill>
                  <a:srgbClr val="1E1E1E"/>
                </a:solidFill>
                <a:effectLst/>
              </a:rPr>
              <a:t>Utstøtning</a:t>
            </a:r>
          </a:p>
          <a:p>
            <a:pPr lvl="1"/>
            <a:r>
              <a:rPr lang="nb-NO" sz="1600" b="0" i="0" dirty="0">
                <a:solidFill>
                  <a:srgbClr val="1E1E1E"/>
                </a:solidFill>
                <a:effectLst/>
              </a:rPr>
              <a:t>Forlater skolen </a:t>
            </a:r>
          </a:p>
          <a:p>
            <a:pPr lvl="1"/>
            <a:r>
              <a:rPr lang="nb-NO" sz="1600" dirty="0">
                <a:solidFill>
                  <a:srgbClr val="1E1E1E"/>
                </a:solidFill>
              </a:rPr>
              <a:t>Giftes bort  - u</a:t>
            </a:r>
            <a:r>
              <a:rPr lang="nb-NO" sz="1600" dirty="0"/>
              <a:t>ønskede og alt for tidlige barnefødsler </a:t>
            </a:r>
          </a:p>
        </p:txBody>
      </p:sp>
      <p:pic>
        <p:nvPicPr>
          <p:cNvPr id="14" name="Plassholder for innhold 13" descr="Et bilde som inneholder tekst, bord, innendørs, sittende&#10;&#10;Automatisk generert beskrivelse">
            <a:extLst>
              <a:ext uri="{FF2B5EF4-FFF2-40B4-BE49-F238E27FC236}">
                <a16:creationId xmlns:a16="http://schemas.microsoft.com/office/drawing/2014/main" id="{EFA74E42-D2E8-1BEC-B6E3-BDB8AC07B9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983" y="1965295"/>
            <a:ext cx="3379344" cy="3590553"/>
          </a:xfrm>
        </p:spPr>
      </p:pic>
    </p:spTree>
    <p:extLst>
      <p:ext uri="{BB962C8B-B14F-4D97-AF65-F5344CB8AC3E}">
        <p14:creationId xmlns:p14="http://schemas.microsoft.com/office/powerpoint/2010/main" val="128293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23E810-7273-AEB2-C8C0-453D2C5F8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451"/>
            <a:ext cx="10515600" cy="1070270"/>
          </a:xfrm>
        </p:spPr>
        <p:txBody>
          <a:bodyPr/>
          <a:lstStyle/>
          <a:p>
            <a:r>
              <a:rPr lang="nb-NO" dirty="0">
                <a:solidFill>
                  <a:srgbClr val="C00000"/>
                </a:solidFill>
                <a:latin typeface="Algerian" panose="04020705040A02060702" pitchFamily="82" charset="0"/>
              </a:rPr>
              <a:t>Forhold på våre 11 </a:t>
            </a:r>
            <a:r>
              <a:rPr lang="nb-NO" dirty="0" err="1">
                <a:solidFill>
                  <a:srgbClr val="C00000"/>
                </a:solidFill>
                <a:latin typeface="Algerian" panose="04020705040A02060702" pitchFamily="82" charset="0"/>
              </a:rPr>
              <a:t>Urafikiskoler</a:t>
            </a:r>
            <a:endParaRPr lang="nb-NO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DE57537-12D4-AB05-F850-74DDE7D75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Kjønnsfordeling – liten overvekt av jenter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sz="1400" dirty="0"/>
          </a:p>
          <a:p>
            <a:r>
              <a:rPr lang="nb-NO" dirty="0"/>
              <a:t>Kvinnelig rektor på EP </a:t>
            </a:r>
            <a:r>
              <a:rPr lang="nb-NO" dirty="0" err="1"/>
              <a:t>Nyamugo</a:t>
            </a:r>
            <a:r>
              <a:rPr lang="nb-NO" dirty="0"/>
              <a:t> 2</a:t>
            </a:r>
          </a:p>
          <a:p>
            <a:r>
              <a:rPr lang="nb-NO" dirty="0"/>
              <a:t>«Jenterom» / hygienerom 	- 	</a:t>
            </a:r>
            <a:r>
              <a:rPr lang="nb-NO" dirty="0" err="1"/>
              <a:t>Inst</a:t>
            </a:r>
            <a:r>
              <a:rPr lang="nb-NO" dirty="0"/>
              <a:t> </a:t>
            </a:r>
            <a:r>
              <a:rPr lang="nb-NO" dirty="0" err="1"/>
              <a:t>Tumaini</a:t>
            </a:r>
            <a:r>
              <a:rPr lang="nb-NO" dirty="0"/>
              <a:t> og </a:t>
            </a:r>
            <a:r>
              <a:rPr lang="nb-NO" dirty="0" err="1"/>
              <a:t>Lycée</a:t>
            </a:r>
            <a:r>
              <a:rPr lang="nb-NO" dirty="0"/>
              <a:t> </a:t>
            </a:r>
            <a:r>
              <a:rPr lang="nb-NO" dirty="0" err="1"/>
              <a:t>Kazaroho</a:t>
            </a:r>
            <a:endParaRPr lang="nb-NO" dirty="0"/>
          </a:p>
          <a:p>
            <a:r>
              <a:rPr lang="nb-NO" dirty="0"/>
              <a:t>«Jenteprat»	-	samtale med lærere på </a:t>
            </a:r>
            <a:r>
              <a:rPr lang="nb-NO" dirty="0" err="1"/>
              <a:t>Tumaini</a:t>
            </a:r>
            <a:r>
              <a:rPr lang="nb-NO" dirty="0"/>
              <a:t> i september </a:t>
            </a: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DF27D0F-8147-4C0E-C6B9-4679F9076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374" y="2447033"/>
            <a:ext cx="6943725" cy="333375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C4C58D5-314F-150D-EE71-640F66A2E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374" y="2892681"/>
            <a:ext cx="8553450" cy="96202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0A99F1F-B022-A957-EFDC-FF8379F74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9374" y="3815714"/>
            <a:ext cx="855345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0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A1C0CD8-9DF7-8E19-EC5B-20918C5F5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  <a:latin typeface="Algerian" panose="04020705040A02060702" pitchFamily="82" charset="0"/>
              </a:rPr>
              <a:t>Nettmøte 15. mars og 19.april</a:t>
            </a:r>
          </a:p>
        </p:txBody>
      </p:sp>
      <p:pic>
        <p:nvPicPr>
          <p:cNvPr id="5" name="Plassholder for innhold 4" descr="Et bilde som inneholder innendørs, person, posere&#10;&#10;Automatisk generert beskrivelse">
            <a:extLst>
              <a:ext uri="{FF2B5EF4-FFF2-40B4-BE49-F238E27FC236}">
                <a16:creationId xmlns:a16="http://schemas.microsoft.com/office/drawing/2014/main" id="{3EF3D9BA-AE22-44A3-8C0C-D02EE328F4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855" y="3123557"/>
            <a:ext cx="4894145" cy="2752957"/>
          </a:xfrm>
        </p:spPr>
      </p:pic>
      <p:pic>
        <p:nvPicPr>
          <p:cNvPr id="7" name="Bilde 6" descr="Et bilde som inneholder tekst, person, innendørs, vindu&#10;&#10;Automatisk generert beskrivelse">
            <a:extLst>
              <a:ext uri="{FF2B5EF4-FFF2-40B4-BE49-F238E27FC236}">
                <a16:creationId xmlns:a16="http://schemas.microsoft.com/office/drawing/2014/main" id="{9475F710-7A00-F279-254E-5AA0F0346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24" y="2066603"/>
            <a:ext cx="5079881" cy="380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6AA6BEA-4B61-C06A-ADA0-8C52261EB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  <a:latin typeface="Algerian" panose="04020705040A02060702" pitchFamily="82" charset="0"/>
              </a:rPr>
              <a:t>Tanker om videre arbeid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05E93CD-020B-0A67-6EE1-C762E25750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3486"/>
            <a:ext cx="5181600" cy="4351338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Vennskapsskolene</a:t>
            </a:r>
          </a:p>
          <a:p>
            <a:pPr lvl="1"/>
            <a:r>
              <a:rPr lang="nb-NO" dirty="0"/>
              <a:t>Samarbeidsprosjekt</a:t>
            </a:r>
          </a:p>
          <a:p>
            <a:pPr lvl="1"/>
            <a:r>
              <a:rPr lang="nb-NO" dirty="0"/>
              <a:t>Noen felles utfordringer</a:t>
            </a:r>
          </a:p>
          <a:p>
            <a:pPr lvl="1"/>
            <a:r>
              <a:rPr lang="nb-NO" dirty="0"/>
              <a:t>Elevtekster</a:t>
            </a:r>
          </a:p>
          <a:p>
            <a:pPr lvl="1"/>
            <a:r>
              <a:rPr lang="nb-NO" dirty="0"/>
              <a:t>Lynghaug ungdomsskole</a:t>
            </a:r>
          </a:p>
          <a:p>
            <a:pPr lvl="1"/>
            <a:r>
              <a:rPr lang="nb-NO" dirty="0"/>
              <a:t>Foreldre</a:t>
            </a:r>
          </a:p>
          <a:p>
            <a:r>
              <a:rPr lang="nb-NO" dirty="0"/>
              <a:t>Jenterom / hygienerom</a:t>
            </a:r>
          </a:p>
          <a:p>
            <a:pPr lvl="1"/>
            <a:r>
              <a:rPr lang="nb-NO" dirty="0"/>
              <a:t>Hygieneforhold</a:t>
            </a:r>
          </a:p>
          <a:p>
            <a:pPr lvl="1"/>
            <a:r>
              <a:rPr lang="nb-NO" dirty="0"/>
              <a:t>Mensen-produkter </a:t>
            </a:r>
          </a:p>
          <a:p>
            <a:pPr lvl="1"/>
            <a:r>
              <a:rPr lang="nb-NO" dirty="0"/>
              <a:t>Ekstra klær/skjørt på skolen</a:t>
            </a:r>
          </a:p>
          <a:p>
            <a:r>
              <a:rPr lang="nb-NO" dirty="0"/>
              <a:t>Samarbeid med </a:t>
            </a:r>
            <a:r>
              <a:rPr lang="nb-NO" dirty="0" err="1"/>
              <a:t>Panzihospitalet</a:t>
            </a:r>
            <a:r>
              <a:rPr lang="nb-NO" dirty="0"/>
              <a:t>?</a:t>
            </a:r>
          </a:p>
          <a:p>
            <a:r>
              <a:rPr lang="nb-NO" dirty="0"/>
              <a:t>Samarbeidspartnere i Bergen</a:t>
            </a:r>
          </a:p>
          <a:p>
            <a:pPr lvl="1"/>
            <a:r>
              <a:rPr lang="nb-NO" dirty="0"/>
              <a:t>Bergen kvinnesaksforening </a:t>
            </a:r>
          </a:p>
          <a:p>
            <a:pPr lvl="1"/>
            <a:r>
              <a:rPr lang="nb-NO" dirty="0"/>
              <a:t>Kvinnedag og Jentedag </a:t>
            </a:r>
          </a:p>
          <a:p>
            <a:pPr lvl="1"/>
            <a:r>
              <a:rPr lang="nb-NO" dirty="0"/>
              <a:t>Bergen sanitetsforening</a:t>
            </a:r>
          </a:p>
          <a:p>
            <a:pPr lvl="1"/>
            <a:endParaRPr lang="nb-NO" dirty="0"/>
          </a:p>
          <a:p>
            <a:endParaRPr lang="nb-NO" dirty="0"/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8A09AD18-00EA-22C1-74AE-8EF38C5E64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b-NO" b="1" dirty="0"/>
              <a:t>Mål: </a:t>
            </a:r>
          </a:p>
          <a:p>
            <a:pPr lvl="1"/>
            <a:r>
              <a:rPr lang="nb-NO" dirty="0"/>
              <a:t>Sikre at jentene forblir på skolen – også når de har mensen</a:t>
            </a:r>
          </a:p>
          <a:p>
            <a:pPr lvl="1"/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38A1F8C-B55B-F2A4-F516-5D2BB584F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57" y="3135350"/>
            <a:ext cx="3419807" cy="28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12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197</Words>
  <Application>Microsoft Office PowerPoint</Application>
  <PresentationFormat>Widescreen</PresentationFormat>
  <Paragraphs>44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Office-tema</vt:lpstr>
      <vt:lpstr>Et mulig jenteprosjekt i urafiki?</vt:lpstr>
      <vt:lpstr>Fattigdom – jenter – skolegang </vt:lpstr>
      <vt:lpstr>Forhold på våre 11 Urafikiskoler</vt:lpstr>
      <vt:lpstr>Nettmøte 15. mars og 19.april</vt:lpstr>
      <vt:lpstr>Tanker om videre arbeid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mulig jenteprosjekt i urafiki?</dc:title>
  <dc:creator>Anne Wergeland</dc:creator>
  <cp:lastModifiedBy>Anne Wergeland</cp:lastModifiedBy>
  <cp:revision>8</cp:revision>
  <dcterms:created xsi:type="dcterms:W3CDTF">2023-05-08T16:40:24Z</dcterms:created>
  <dcterms:modified xsi:type="dcterms:W3CDTF">2023-05-10T14:32:33Z</dcterms:modified>
</cp:coreProperties>
</file>